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3" r:id="rId4"/>
    <p:sldId id="284" r:id="rId5"/>
    <p:sldId id="277" r:id="rId6"/>
    <p:sldId id="288" r:id="rId7"/>
    <p:sldId id="278" r:id="rId8"/>
    <p:sldId id="281" r:id="rId9"/>
    <p:sldId id="279" r:id="rId10"/>
    <p:sldId id="280" r:id="rId11"/>
    <p:sldId id="289" r:id="rId12"/>
    <p:sldId id="258" r:id="rId13"/>
    <p:sldId id="282" r:id="rId14"/>
    <p:sldId id="275" r:id="rId15"/>
    <p:sldId id="264" r:id="rId16"/>
    <p:sldId id="265" r:id="rId17"/>
    <p:sldId id="266" r:id="rId18"/>
    <p:sldId id="286" r:id="rId19"/>
    <p:sldId id="287" r:id="rId20"/>
    <p:sldId id="269" r:id="rId21"/>
    <p:sldId id="270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8B"/>
    <a:srgbClr val="FFFA1D"/>
    <a:srgbClr val="E3DE00"/>
    <a:srgbClr val="FFFF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814B3-03FA-4817-BBD9-B81D00300E2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364871-EFFA-4775-938F-9D437C914B1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Задачи</a:t>
          </a:r>
          <a:endParaRPr lang="ru-RU" sz="2800" dirty="0">
            <a:solidFill>
              <a:schemeClr val="bg1"/>
            </a:solidFill>
          </a:endParaRPr>
        </a:p>
      </dgm:t>
    </dgm:pt>
    <dgm:pt modelId="{2A2A0AB3-4F88-421B-A04C-23FAF68BD1CA}" type="parTrans" cxnId="{F6F809A7-D86D-4F85-BD78-470C8EFC7233}">
      <dgm:prSet/>
      <dgm:spPr/>
      <dgm:t>
        <a:bodyPr/>
        <a:lstStyle/>
        <a:p>
          <a:endParaRPr lang="ru-RU"/>
        </a:p>
      </dgm:t>
    </dgm:pt>
    <dgm:pt modelId="{F21F52C1-B9A6-47B2-85CC-4B9F56C21C99}" type="sibTrans" cxnId="{F6F809A7-D86D-4F85-BD78-470C8EFC7233}">
      <dgm:prSet/>
      <dgm:spPr/>
      <dgm:t>
        <a:bodyPr/>
        <a:lstStyle/>
        <a:p>
          <a:endParaRPr lang="ru-RU"/>
        </a:p>
      </dgm:t>
    </dgm:pt>
    <dgm:pt modelId="{3D55F044-D681-42A5-B201-86B1ED3D559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Учить детей распознавать архитектурные стили, элементы декора зданий; учить передавать архитектурные образы посредством художественного творчества.</a:t>
          </a:r>
          <a:endParaRPr lang="ru-RU" dirty="0">
            <a:solidFill>
              <a:schemeClr val="bg1"/>
            </a:solidFill>
          </a:endParaRPr>
        </a:p>
      </dgm:t>
    </dgm:pt>
    <dgm:pt modelId="{064E20C6-E4C3-4B82-B013-C82534C9DA35}" type="parTrans" cxnId="{E6FDA0B6-9758-4D2D-B68C-40D65697E70E}">
      <dgm:prSet/>
      <dgm:spPr/>
      <dgm:t>
        <a:bodyPr/>
        <a:lstStyle/>
        <a:p>
          <a:endParaRPr lang="ru-RU"/>
        </a:p>
      </dgm:t>
    </dgm:pt>
    <dgm:pt modelId="{262B5747-E782-48EE-9687-F0442DD6619E}" type="sibTrans" cxnId="{E6FDA0B6-9758-4D2D-B68C-40D65697E70E}">
      <dgm:prSet/>
      <dgm:spPr/>
      <dgm:t>
        <a:bodyPr/>
        <a:lstStyle/>
        <a:p>
          <a:endParaRPr lang="ru-RU"/>
        </a:p>
      </dgm:t>
    </dgm:pt>
    <dgm:pt modelId="{8E5DA2C6-81DC-44FD-89F4-4807C65C28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Воспитывать умение видеть прекрасное, прививать любовь к родному городу, своей стране.</a:t>
          </a:r>
          <a:endParaRPr lang="ru-RU" dirty="0">
            <a:solidFill>
              <a:schemeClr val="bg1"/>
            </a:solidFill>
          </a:endParaRPr>
        </a:p>
      </dgm:t>
    </dgm:pt>
    <dgm:pt modelId="{AC145D11-8580-4A1D-A2D2-32A4E790A8AD}" type="parTrans" cxnId="{47D69C00-6B67-4261-8D90-C2B5326C448E}">
      <dgm:prSet/>
      <dgm:spPr/>
      <dgm:t>
        <a:bodyPr/>
        <a:lstStyle/>
        <a:p>
          <a:endParaRPr lang="ru-RU"/>
        </a:p>
      </dgm:t>
    </dgm:pt>
    <dgm:pt modelId="{2466A56B-61D2-43C0-A142-5A8D8A49A8E0}" type="sibTrans" cxnId="{47D69C00-6B67-4261-8D90-C2B5326C448E}">
      <dgm:prSet/>
      <dgm:spPr/>
      <dgm:t>
        <a:bodyPr/>
        <a:lstStyle/>
        <a:p>
          <a:endParaRPr lang="ru-RU"/>
        </a:p>
      </dgm:t>
    </dgm:pt>
    <dgm:pt modelId="{EA9D19BD-E90A-4681-AC8E-8EFCECDA348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Развивать память, мышление, расширять кругозор, обогащать словарный запас детей.</a:t>
          </a:r>
          <a:endParaRPr lang="ru-RU" dirty="0">
            <a:solidFill>
              <a:schemeClr val="bg1"/>
            </a:solidFill>
          </a:endParaRPr>
        </a:p>
      </dgm:t>
    </dgm:pt>
    <dgm:pt modelId="{4EDE24F4-EB4F-4EDC-9B4E-712AF21D60FE}" type="parTrans" cxnId="{C062F21A-FBDE-4598-8E61-CBFBADC1A2D0}">
      <dgm:prSet/>
      <dgm:spPr/>
      <dgm:t>
        <a:bodyPr/>
        <a:lstStyle/>
        <a:p>
          <a:endParaRPr lang="ru-RU"/>
        </a:p>
      </dgm:t>
    </dgm:pt>
    <dgm:pt modelId="{99090141-F1DB-4960-AB87-6253044A068E}" type="sibTrans" cxnId="{C062F21A-FBDE-4598-8E61-CBFBADC1A2D0}">
      <dgm:prSet/>
      <dgm:spPr/>
      <dgm:t>
        <a:bodyPr/>
        <a:lstStyle/>
        <a:p>
          <a:endParaRPr lang="ru-RU"/>
        </a:p>
      </dgm:t>
    </dgm:pt>
    <dgm:pt modelId="{A4B22289-B946-481A-879D-CF829E05C3ED}" type="pres">
      <dgm:prSet presAssocID="{434814B3-03FA-4817-BBD9-B81D00300E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94247-FC2E-4C59-B3C1-BF0701D6FDA2}" type="pres">
      <dgm:prSet presAssocID="{F2364871-EFFA-4775-938F-9D437C914B1B}" presName="hierRoot1" presStyleCnt="0">
        <dgm:presLayoutVars>
          <dgm:hierBranch val="init"/>
        </dgm:presLayoutVars>
      </dgm:prSet>
      <dgm:spPr/>
    </dgm:pt>
    <dgm:pt modelId="{3D56154B-BDC6-4A4C-8AA1-13CD69713C08}" type="pres">
      <dgm:prSet presAssocID="{F2364871-EFFA-4775-938F-9D437C914B1B}" presName="rootComposite1" presStyleCnt="0"/>
      <dgm:spPr/>
    </dgm:pt>
    <dgm:pt modelId="{73A0F18E-EF5A-481B-9C8A-825DE852906E}" type="pres">
      <dgm:prSet presAssocID="{F2364871-EFFA-4775-938F-9D437C914B1B}" presName="rootText1" presStyleLbl="node0" presStyleIdx="0" presStyleCnt="1" custScaleY="42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B3FCE3-7CBC-473D-9C2D-BF7EE8D8F295}" type="pres">
      <dgm:prSet presAssocID="{F2364871-EFFA-4775-938F-9D437C914B1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2548DE8-5680-42D3-9ED8-1E9EBE486185}" type="pres">
      <dgm:prSet presAssocID="{F2364871-EFFA-4775-938F-9D437C914B1B}" presName="hierChild2" presStyleCnt="0"/>
      <dgm:spPr/>
    </dgm:pt>
    <dgm:pt modelId="{5966F055-A473-4019-9AD6-07A530551132}" type="pres">
      <dgm:prSet presAssocID="{064E20C6-E4C3-4B82-B013-C82534C9DA3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7E17991-C226-428D-A7AD-A8CBF72DDBDC}" type="pres">
      <dgm:prSet presAssocID="{3D55F044-D681-42A5-B201-86B1ED3D5594}" presName="hierRoot2" presStyleCnt="0">
        <dgm:presLayoutVars>
          <dgm:hierBranch val="init"/>
        </dgm:presLayoutVars>
      </dgm:prSet>
      <dgm:spPr/>
    </dgm:pt>
    <dgm:pt modelId="{9A9B32E2-F0E7-4BDC-B468-C6C8DF6516FF}" type="pres">
      <dgm:prSet presAssocID="{3D55F044-D681-42A5-B201-86B1ED3D5594}" presName="rootComposite" presStyleCnt="0"/>
      <dgm:spPr/>
    </dgm:pt>
    <dgm:pt modelId="{AA7A45CD-F6BA-4981-B7A0-5DF4E88C003A}" type="pres">
      <dgm:prSet presAssocID="{3D55F044-D681-42A5-B201-86B1ED3D5594}" presName="rootText" presStyleLbl="node2" presStyleIdx="0" presStyleCnt="3" custScaleY="170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94668-F30C-43E5-B819-77E922F02A04}" type="pres">
      <dgm:prSet presAssocID="{3D55F044-D681-42A5-B201-86B1ED3D5594}" presName="rootConnector" presStyleLbl="node2" presStyleIdx="0" presStyleCnt="3"/>
      <dgm:spPr/>
      <dgm:t>
        <a:bodyPr/>
        <a:lstStyle/>
        <a:p>
          <a:endParaRPr lang="ru-RU"/>
        </a:p>
      </dgm:t>
    </dgm:pt>
    <dgm:pt modelId="{164FD35B-C3FB-47B9-9CA0-36F03B5F7189}" type="pres">
      <dgm:prSet presAssocID="{3D55F044-D681-42A5-B201-86B1ED3D5594}" presName="hierChild4" presStyleCnt="0"/>
      <dgm:spPr/>
    </dgm:pt>
    <dgm:pt modelId="{A66889BF-19BE-4495-9359-6F68FE4C6938}" type="pres">
      <dgm:prSet presAssocID="{3D55F044-D681-42A5-B201-86B1ED3D5594}" presName="hierChild5" presStyleCnt="0"/>
      <dgm:spPr/>
    </dgm:pt>
    <dgm:pt modelId="{0A3626D7-7E6B-4D58-9031-CE687A3A46CA}" type="pres">
      <dgm:prSet presAssocID="{AC145D11-8580-4A1D-A2D2-32A4E790A8A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0A2059F-D1D4-461B-81AF-DC84BF9E6213}" type="pres">
      <dgm:prSet presAssocID="{8E5DA2C6-81DC-44FD-89F4-4807C65C2825}" presName="hierRoot2" presStyleCnt="0">
        <dgm:presLayoutVars>
          <dgm:hierBranch val="init"/>
        </dgm:presLayoutVars>
      </dgm:prSet>
      <dgm:spPr/>
    </dgm:pt>
    <dgm:pt modelId="{D999B625-4B94-4719-8A8B-4253F413443F}" type="pres">
      <dgm:prSet presAssocID="{8E5DA2C6-81DC-44FD-89F4-4807C65C2825}" presName="rootComposite" presStyleCnt="0"/>
      <dgm:spPr/>
    </dgm:pt>
    <dgm:pt modelId="{2029784F-AF1A-44E6-A178-83D152305D3E}" type="pres">
      <dgm:prSet presAssocID="{8E5DA2C6-81DC-44FD-89F4-4807C65C2825}" presName="rootText" presStyleLbl="node2" presStyleIdx="1" presStyleCnt="3" custScaleY="170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6539F-34A2-4BF4-8BFF-A77ABBE07C42}" type="pres">
      <dgm:prSet presAssocID="{8E5DA2C6-81DC-44FD-89F4-4807C65C2825}" presName="rootConnector" presStyleLbl="node2" presStyleIdx="1" presStyleCnt="3"/>
      <dgm:spPr/>
      <dgm:t>
        <a:bodyPr/>
        <a:lstStyle/>
        <a:p>
          <a:endParaRPr lang="ru-RU"/>
        </a:p>
      </dgm:t>
    </dgm:pt>
    <dgm:pt modelId="{966B0776-E6D9-4883-9A6C-2D6CC1D1E63B}" type="pres">
      <dgm:prSet presAssocID="{8E5DA2C6-81DC-44FD-89F4-4807C65C2825}" presName="hierChild4" presStyleCnt="0"/>
      <dgm:spPr/>
    </dgm:pt>
    <dgm:pt modelId="{7F9C30FB-D242-4D5C-8889-3462E2A2F602}" type="pres">
      <dgm:prSet presAssocID="{8E5DA2C6-81DC-44FD-89F4-4807C65C2825}" presName="hierChild5" presStyleCnt="0"/>
      <dgm:spPr/>
    </dgm:pt>
    <dgm:pt modelId="{3BE1C280-7BF7-4E52-AB3E-7419B46430EB}" type="pres">
      <dgm:prSet presAssocID="{4EDE24F4-EB4F-4EDC-9B4E-712AF21D60F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9C5D0AB-4516-46E0-9556-93058431AECA}" type="pres">
      <dgm:prSet presAssocID="{EA9D19BD-E90A-4681-AC8E-8EFCECDA348E}" presName="hierRoot2" presStyleCnt="0">
        <dgm:presLayoutVars>
          <dgm:hierBranch val="init"/>
        </dgm:presLayoutVars>
      </dgm:prSet>
      <dgm:spPr/>
    </dgm:pt>
    <dgm:pt modelId="{D5A3977D-F9BE-467E-881F-4DB64BF4F127}" type="pres">
      <dgm:prSet presAssocID="{EA9D19BD-E90A-4681-AC8E-8EFCECDA348E}" presName="rootComposite" presStyleCnt="0"/>
      <dgm:spPr/>
    </dgm:pt>
    <dgm:pt modelId="{429377BA-0178-4E76-A64D-6AB88081DE3B}" type="pres">
      <dgm:prSet presAssocID="{EA9D19BD-E90A-4681-AC8E-8EFCECDA348E}" presName="rootText" presStyleLbl="node2" presStyleIdx="2" presStyleCnt="3" custScaleY="1635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51055-4EEB-401B-A182-9E8A1EAF7B8D}" type="pres">
      <dgm:prSet presAssocID="{EA9D19BD-E90A-4681-AC8E-8EFCECDA348E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5AF86A-08B4-404E-A8B3-03B3C94D9552}" type="pres">
      <dgm:prSet presAssocID="{EA9D19BD-E90A-4681-AC8E-8EFCECDA348E}" presName="hierChild4" presStyleCnt="0"/>
      <dgm:spPr/>
    </dgm:pt>
    <dgm:pt modelId="{A77FD455-1295-4E94-A97E-C93605F3F7E5}" type="pres">
      <dgm:prSet presAssocID="{EA9D19BD-E90A-4681-AC8E-8EFCECDA348E}" presName="hierChild5" presStyleCnt="0"/>
      <dgm:spPr/>
    </dgm:pt>
    <dgm:pt modelId="{F72CF883-3560-497A-8EC0-81D8F1F7BE6A}" type="pres">
      <dgm:prSet presAssocID="{F2364871-EFFA-4775-938F-9D437C914B1B}" presName="hierChild3" presStyleCnt="0"/>
      <dgm:spPr/>
    </dgm:pt>
  </dgm:ptLst>
  <dgm:cxnLst>
    <dgm:cxn modelId="{D8BB1EB0-5489-4B38-A6B9-D43E043D2A10}" type="presOf" srcId="{F2364871-EFFA-4775-938F-9D437C914B1B}" destId="{73A0F18E-EF5A-481B-9C8A-825DE852906E}" srcOrd="0" destOrd="0" presId="urn:microsoft.com/office/officeart/2005/8/layout/orgChart1"/>
    <dgm:cxn modelId="{2519617A-FCB3-441D-8DE8-6C240DF524AE}" type="presOf" srcId="{F2364871-EFFA-4775-938F-9D437C914B1B}" destId="{A1B3FCE3-7CBC-473D-9C2D-BF7EE8D8F295}" srcOrd="1" destOrd="0" presId="urn:microsoft.com/office/officeart/2005/8/layout/orgChart1"/>
    <dgm:cxn modelId="{F6F809A7-D86D-4F85-BD78-470C8EFC7233}" srcId="{434814B3-03FA-4817-BBD9-B81D00300E28}" destId="{F2364871-EFFA-4775-938F-9D437C914B1B}" srcOrd="0" destOrd="0" parTransId="{2A2A0AB3-4F88-421B-A04C-23FAF68BD1CA}" sibTransId="{F21F52C1-B9A6-47B2-85CC-4B9F56C21C99}"/>
    <dgm:cxn modelId="{B9D71E36-B98F-4EF6-AFB5-3BF8E3ED7BFD}" type="presOf" srcId="{EA9D19BD-E90A-4681-AC8E-8EFCECDA348E}" destId="{D2F51055-4EEB-401B-A182-9E8A1EAF7B8D}" srcOrd="1" destOrd="0" presId="urn:microsoft.com/office/officeart/2005/8/layout/orgChart1"/>
    <dgm:cxn modelId="{45398D25-9C54-49BB-83CA-227948DC6E8E}" type="presOf" srcId="{3D55F044-D681-42A5-B201-86B1ED3D5594}" destId="{AA7A45CD-F6BA-4981-B7A0-5DF4E88C003A}" srcOrd="0" destOrd="0" presId="urn:microsoft.com/office/officeart/2005/8/layout/orgChart1"/>
    <dgm:cxn modelId="{E6FDA0B6-9758-4D2D-B68C-40D65697E70E}" srcId="{F2364871-EFFA-4775-938F-9D437C914B1B}" destId="{3D55F044-D681-42A5-B201-86B1ED3D5594}" srcOrd="0" destOrd="0" parTransId="{064E20C6-E4C3-4B82-B013-C82534C9DA35}" sibTransId="{262B5747-E782-48EE-9687-F0442DD6619E}"/>
    <dgm:cxn modelId="{BA4AC911-D207-4191-916C-BA58838F947F}" type="presOf" srcId="{8E5DA2C6-81DC-44FD-89F4-4807C65C2825}" destId="{2029784F-AF1A-44E6-A178-83D152305D3E}" srcOrd="0" destOrd="0" presId="urn:microsoft.com/office/officeart/2005/8/layout/orgChart1"/>
    <dgm:cxn modelId="{C062F21A-FBDE-4598-8E61-CBFBADC1A2D0}" srcId="{F2364871-EFFA-4775-938F-9D437C914B1B}" destId="{EA9D19BD-E90A-4681-AC8E-8EFCECDA348E}" srcOrd="2" destOrd="0" parTransId="{4EDE24F4-EB4F-4EDC-9B4E-712AF21D60FE}" sibTransId="{99090141-F1DB-4960-AB87-6253044A068E}"/>
    <dgm:cxn modelId="{EB7B83F5-B744-459C-9EB1-02111409D4CB}" type="presOf" srcId="{064E20C6-E4C3-4B82-B013-C82534C9DA35}" destId="{5966F055-A473-4019-9AD6-07A530551132}" srcOrd="0" destOrd="0" presId="urn:microsoft.com/office/officeart/2005/8/layout/orgChart1"/>
    <dgm:cxn modelId="{49525B79-60DE-4585-A177-2CDFEB8BAC59}" type="presOf" srcId="{AC145D11-8580-4A1D-A2D2-32A4E790A8AD}" destId="{0A3626D7-7E6B-4D58-9031-CE687A3A46CA}" srcOrd="0" destOrd="0" presId="urn:microsoft.com/office/officeart/2005/8/layout/orgChart1"/>
    <dgm:cxn modelId="{11ACF4A4-2C4B-45B0-A624-083CC606A489}" type="presOf" srcId="{434814B3-03FA-4817-BBD9-B81D00300E28}" destId="{A4B22289-B946-481A-879D-CF829E05C3ED}" srcOrd="0" destOrd="0" presId="urn:microsoft.com/office/officeart/2005/8/layout/orgChart1"/>
    <dgm:cxn modelId="{47D69C00-6B67-4261-8D90-C2B5326C448E}" srcId="{F2364871-EFFA-4775-938F-9D437C914B1B}" destId="{8E5DA2C6-81DC-44FD-89F4-4807C65C2825}" srcOrd="1" destOrd="0" parTransId="{AC145D11-8580-4A1D-A2D2-32A4E790A8AD}" sibTransId="{2466A56B-61D2-43C0-A142-5A8D8A49A8E0}"/>
    <dgm:cxn modelId="{8B0B1B2E-EF5D-430F-90E5-EF29E888CE78}" type="presOf" srcId="{8E5DA2C6-81DC-44FD-89F4-4807C65C2825}" destId="{3F86539F-34A2-4BF4-8BFF-A77ABBE07C42}" srcOrd="1" destOrd="0" presId="urn:microsoft.com/office/officeart/2005/8/layout/orgChart1"/>
    <dgm:cxn modelId="{4E3F8469-3ADA-40B8-8B73-7C04ADD4DF1D}" type="presOf" srcId="{3D55F044-D681-42A5-B201-86B1ED3D5594}" destId="{2E494668-F30C-43E5-B819-77E922F02A04}" srcOrd="1" destOrd="0" presId="urn:microsoft.com/office/officeart/2005/8/layout/orgChart1"/>
    <dgm:cxn modelId="{C0879E57-835E-4ACF-B1A4-E7C02C9FC1AA}" type="presOf" srcId="{4EDE24F4-EB4F-4EDC-9B4E-712AF21D60FE}" destId="{3BE1C280-7BF7-4E52-AB3E-7419B46430EB}" srcOrd="0" destOrd="0" presId="urn:microsoft.com/office/officeart/2005/8/layout/orgChart1"/>
    <dgm:cxn modelId="{0A9E962E-9266-4F8D-AD44-B2A70A492D2F}" type="presOf" srcId="{EA9D19BD-E90A-4681-AC8E-8EFCECDA348E}" destId="{429377BA-0178-4E76-A64D-6AB88081DE3B}" srcOrd="0" destOrd="0" presId="urn:microsoft.com/office/officeart/2005/8/layout/orgChart1"/>
    <dgm:cxn modelId="{9203AE4A-D530-4121-B867-B2CC6268E206}" type="presParOf" srcId="{A4B22289-B946-481A-879D-CF829E05C3ED}" destId="{3A994247-FC2E-4C59-B3C1-BF0701D6FDA2}" srcOrd="0" destOrd="0" presId="urn:microsoft.com/office/officeart/2005/8/layout/orgChart1"/>
    <dgm:cxn modelId="{8694F180-174A-41D3-B910-A81EA7C94DE0}" type="presParOf" srcId="{3A994247-FC2E-4C59-B3C1-BF0701D6FDA2}" destId="{3D56154B-BDC6-4A4C-8AA1-13CD69713C08}" srcOrd="0" destOrd="0" presId="urn:microsoft.com/office/officeart/2005/8/layout/orgChart1"/>
    <dgm:cxn modelId="{7876F8BB-E840-44DC-961C-D9BD0BDEF840}" type="presParOf" srcId="{3D56154B-BDC6-4A4C-8AA1-13CD69713C08}" destId="{73A0F18E-EF5A-481B-9C8A-825DE852906E}" srcOrd="0" destOrd="0" presId="urn:microsoft.com/office/officeart/2005/8/layout/orgChart1"/>
    <dgm:cxn modelId="{AE410C89-F8FC-46F4-AE9A-31FB0601EB34}" type="presParOf" srcId="{3D56154B-BDC6-4A4C-8AA1-13CD69713C08}" destId="{A1B3FCE3-7CBC-473D-9C2D-BF7EE8D8F295}" srcOrd="1" destOrd="0" presId="urn:microsoft.com/office/officeart/2005/8/layout/orgChart1"/>
    <dgm:cxn modelId="{1CE40484-8131-4854-920A-E2FF471D2AA4}" type="presParOf" srcId="{3A994247-FC2E-4C59-B3C1-BF0701D6FDA2}" destId="{42548DE8-5680-42D3-9ED8-1E9EBE486185}" srcOrd="1" destOrd="0" presId="urn:microsoft.com/office/officeart/2005/8/layout/orgChart1"/>
    <dgm:cxn modelId="{F3F54AEC-2025-4EFC-84F0-B3A1ACB884A6}" type="presParOf" srcId="{42548DE8-5680-42D3-9ED8-1E9EBE486185}" destId="{5966F055-A473-4019-9AD6-07A530551132}" srcOrd="0" destOrd="0" presId="urn:microsoft.com/office/officeart/2005/8/layout/orgChart1"/>
    <dgm:cxn modelId="{5CA35BB7-A3AA-436E-9C71-EFC88846A861}" type="presParOf" srcId="{42548DE8-5680-42D3-9ED8-1E9EBE486185}" destId="{37E17991-C226-428D-A7AD-A8CBF72DDBDC}" srcOrd="1" destOrd="0" presId="urn:microsoft.com/office/officeart/2005/8/layout/orgChart1"/>
    <dgm:cxn modelId="{42E7CB40-4581-4481-A36F-A71F7197C1F6}" type="presParOf" srcId="{37E17991-C226-428D-A7AD-A8CBF72DDBDC}" destId="{9A9B32E2-F0E7-4BDC-B468-C6C8DF6516FF}" srcOrd="0" destOrd="0" presId="urn:microsoft.com/office/officeart/2005/8/layout/orgChart1"/>
    <dgm:cxn modelId="{53702F2D-E8AB-46FD-AD96-A089D3F5A9B2}" type="presParOf" srcId="{9A9B32E2-F0E7-4BDC-B468-C6C8DF6516FF}" destId="{AA7A45CD-F6BA-4981-B7A0-5DF4E88C003A}" srcOrd="0" destOrd="0" presId="urn:microsoft.com/office/officeart/2005/8/layout/orgChart1"/>
    <dgm:cxn modelId="{D7D3BCE7-6D6C-401C-A5E4-D1EAEF270763}" type="presParOf" srcId="{9A9B32E2-F0E7-4BDC-B468-C6C8DF6516FF}" destId="{2E494668-F30C-43E5-B819-77E922F02A04}" srcOrd="1" destOrd="0" presId="urn:microsoft.com/office/officeart/2005/8/layout/orgChart1"/>
    <dgm:cxn modelId="{527AB4B6-FB22-49B8-9F66-C576CED385D9}" type="presParOf" srcId="{37E17991-C226-428D-A7AD-A8CBF72DDBDC}" destId="{164FD35B-C3FB-47B9-9CA0-36F03B5F7189}" srcOrd="1" destOrd="0" presId="urn:microsoft.com/office/officeart/2005/8/layout/orgChart1"/>
    <dgm:cxn modelId="{F4791DFC-6E34-477A-AD09-D4570C611D81}" type="presParOf" srcId="{37E17991-C226-428D-A7AD-A8CBF72DDBDC}" destId="{A66889BF-19BE-4495-9359-6F68FE4C6938}" srcOrd="2" destOrd="0" presId="urn:microsoft.com/office/officeart/2005/8/layout/orgChart1"/>
    <dgm:cxn modelId="{FA49A983-F8AF-440A-B5CD-5D291BFB1726}" type="presParOf" srcId="{42548DE8-5680-42D3-9ED8-1E9EBE486185}" destId="{0A3626D7-7E6B-4D58-9031-CE687A3A46CA}" srcOrd="2" destOrd="0" presId="urn:microsoft.com/office/officeart/2005/8/layout/orgChart1"/>
    <dgm:cxn modelId="{28D9A294-DF1B-46DE-B331-14BDB9F69D78}" type="presParOf" srcId="{42548DE8-5680-42D3-9ED8-1E9EBE486185}" destId="{80A2059F-D1D4-461B-81AF-DC84BF9E6213}" srcOrd="3" destOrd="0" presId="urn:microsoft.com/office/officeart/2005/8/layout/orgChart1"/>
    <dgm:cxn modelId="{31AA7ED0-2DA8-4F1F-B81D-C74B44A5A168}" type="presParOf" srcId="{80A2059F-D1D4-461B-81AF-DC84BF9E6213}" destId="{D999B625-4B94-4719-8A8B-4253F413443F}" srcOrd="0" destOrd="0" presId="urn:microsoft.com/office/officeart/2005/8/layout/orgChart1"/>
    <dgm:cxn modelId="{EE53E199-3771-43BD-AA52-FA49D7882419}" type="presParOf" srcId="{D999B625-4B94-4719-8A8B-4253F413443F}" destId="{2029784F-AF1A-44E6-A178-83D152305D3E}" srcOrd="0" destOrd="0" presId="urn:microsoft.com/office/officeart/2005/8/layout/orgChart1"/>
    <dgm:cxn modelId="{F08A58A2-89B6-4974-81B6-0B8584A9A36F}" type="presParOf" srcId="{D999B625-4B94-4719-8A8B-4253F413443F}" destId="{3F86539F-34A2-4BF4-8BFF-A77ABBE07C42}" srcOrd="1" destOrd="0" presId="urn:microsoft.com/office/officeart/2005/8/layout/orgChart1"/>
    <dgm:cxn modelId="{A99405D8-F4E5-4731-86C5-D6555FD1D6EC}" type="presParOf" srcId="{80A2059F-D1D4-461B-81AF-DC84BF9E6213}" destId="{966B0776-E6D9-4883-9A6C-2D6CC1D1E63B}" srcOrd="1" destOrd="0" presId="urn:microsoft.com/office/officeart/2005/8/layout/orgChart1"/>
    <dgm:cxn modelId="{DC698088-C121-4DCE-89C1-2C4568956255}" type="presParOf" srcId="{80A2059F-D1D4-461B-81AF-DC84BF9E6213}" destId="{7F9C30FB-D242-4D5C-8889-3462E2A2F602}" srcOrd="2" destOrd="0" presId="urn:microsoft.com/office/officeart/2005/8/layout/orgChart1"/>
    <dgm:cxn modelId="{025B0BD0-21E8-49A4-B723-1B28EC37CC53}" type="presParOf" srcId="{42548DE8-5680-42D3-9ED8-1E9EBE486185}" destId="{3BE1C280-7BF7-4E52-AB3E-7419B46430EB}" srcOrd="4" destOrd="0" presId="urn:microsoft.com/office/officeart/2005/8/layout/orgChart1"/>
    <dgm:cxn modelId="{445FEF0F-E13E-4ACE-9BA4-3976FA350649}" type="presParOf" srcId="{42548DE8-5680-42D3-9ED8-1E9EBE486185}" destId="{49C5D0AB-4516-46E0-9556-93058431AECA}" srcOrd="5" destOrd="0" presId="urn:microsoft.com/office/officeart/2005/8/layout/orgChart1"/>
    <dgm:cxn modelId="{36CC98C8-6C6E-4A62-BA1D-EE4D3C690C33}" type="presParOf" srcId="{49C5D0AB-4516-46E0-9556-93058431AECA}" destId="{D5A3977D-F9BE-467E-881F-4DB64BF4F127}" srcOrd="0" destOrd="0" presId="urn:microsoft.com/office/officeart/2005/8/layout/orgChart1"/>
    <dgm:cxn modelId="{D92D1565-3CE9-4A1E-84C5-F54B7F9A6759}" type="presParOf" srcId="{D5A3977D-F9BE-467E-881F-4DB64BF4F127}" destId="{429377BA-0178-4E76-A64D-6AB88081DE3B}" srcOrd="0" destOrd="0" presId="urn:microsoft.com/office/officeart/2005/8/layout/orgChart1"/>
    <dgm:cxn modelId="{FD1835F2-4411-4A36-996A-DEB0D26CA2C3}" type="presParOf" srcId="{D5A3977D-F9BE-467E-881F-4DB64BF4F127}" destId="{D2F51055-4EEB-401B-A182-9E8A1EAF7B8D}" srcOrd="1" destOrd="0" presId="urn:microsoft.com/office/officeart/2005/8/layout/orgChart1"/>
    <dgm:cxn modelId="{F2EDAC8A-6B27-47FD-8F0B-C8DF8E1CE251}" type="presParOf" srcId="{49C5D0AB-4516-46E0-9556-93058431AECA}" destId="{FA5AF86A-08B4-404E-A8B3-03B3C94D9552}" srcOrd="1" destOrd="0" presId="urn:microsoft.com/office/officeart/2005/8/layout/orgChart1"/>
    <dgm:cxn modelId="{207AA102-EB86-4967-935B-FAF012D9950A}" type="presParOf" srcId="{49C5D0AB-4516-46E0-9556-93058431AECA}" destId="{A77FD455-1295-4E94-A97E-C93605F3F7E5}" srcOrd="2" destOrd="0" presId="urn:microsoft.com/office/officeart/2005/8/layout/orgChart1"/>
    <dgm:cxn modelId="{556801F2-63F4-4E10-BAFD-D975A57599B2}" type="presParOf" srcId="{3A994247-FC2E-4C59-B3C1-BF0701D6FDA2}" destId="{F72CF883-3560-497A-8EC0-81D8F1F7BE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E6388-4F85-493F-B147-EA3C55910C51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925ADA9D-38AC-4BE4-BF37-6C3574D56C8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Дидактические игры</a:t>
          </a:r>
          <a:endParaRPr lang="ru-RU" sz="2000" dirty="0">
            <a:latin typeface="+mn-lt"/>
          </a:endParaRPr>
        </a:p>
      </dgm:t>
    </dgm:pt>
    <dgm:pt modelId="{276DA7C7-3FD9-4A1A-83A9-B15F2A0CFDB5}" type="parTrans" cxnId="{36C2B3F6-E851-4C9C-8788-735E5A3F6842}">
      <dgm:prSet/>
      <dgm:spPr/>
      <dgm:t>
        <a:bodyPr/>
        <a:lstStyle/>
        <a:p>
          <a:endParaRPr lang="ru-RU"/>
        </a:p>
      </dgm:t>
    </dgm:pt>
    <dgm:pt modelId="{49194D18-6444-4E6C-821F-F121D099FBA2}" type="sibTrans" cxnId="{36C2B3F6-E851-4C9C-8788-735E5A3F6842}">
      <dgm:prSet/>
      <dgm:spPr/>
      <dgm:t>
        <a:bodyPr/>
        <a:lstStyle/>
        <a:p>
          <a:endParaRPr lang="ru-RU"/>
        </a:p>
      </dgm:t>
    </dgm:pt>
    <dgm:pt modelId="{1C99EC76-E0F5-4D41-B003-1B32FEBE683A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ТСО (технические средства обучения)</a:t>
          </a:r>
          <a:endParaRPr lang="ru-RU" sz="2000" dirty="0">
            <a:latin typeface="+mn-lt"/>
          </a:endParaRPr>
        </a:p>
      </dgm:t>
    </dgm:pt>
    <dgm:pt modelId="{29F3AEF1-1C80-4851-9CB1-D14AE6D1063E}" type="parTrans" cxnId="{C79C0C21-B9DA-47DB-B5B7-1C5A79DBA954}">
      <dgm:prSet/>
      <dgm:spPr/>
      <dgm:t>
        <a:bodyPr/>
        <a:lstStyle/>
        <a:p>
          <a:endParaRPr lang="ru-RU"/>
        </a:p>
      </dgm:t>
    </dgm:pt>
    <dgm:pt modelId="{54987D40-8C46-46AB-8C83-9F05872D0324}" type="sibTrans" cxnId="{C79C0C21-B9DA-47DB-B5B7-1C5A79DBA954}">
      <dgm:prSet/>
      <dgm:spPr/>
      <dgm:t>
        <a:bodyPr/>
        <a:lstStyle/>
        <a:p>
          <a:endParaRPr lang="ru-RU"/>
        </a:p>
      </dgm:t>
    </dgm:pt>
    <dgm:pt modelId="{6FA5B952-2CE6-48A5-8484-CBFB381E7576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Наглядные пособия</a:t>
          </a:r>
          <a:endParaRPr lang="ru-RU" sz="2000" dirty="0">
            <a:latin typeface="+mn-lt"/>
          </a:endParaRPr>
        </a:p>
      </dgm:t>
    </dgm:pt>
    <dgm:pt modelId="{D32F3D12-FD68-43D8-9539-DAE327D02116}" type="parTrans" cxnId="{A71BB1B5-A361-4E86-9114-AC3F93752736}">
      <dgm:prSet/>
      <dgm:spPr/>
      <dgm:t>
        <a:bodyPr/>
        <a:lstStyle/>
        <a:p>
          <a:endParaRPr lang="ru-RU"/>
        </a:p>
      </dgm:t>
    </dgm:pt>
    <dgm:pt modelId="{566B306B-5381-408D-92AC-E7FBA3209DA2}" type="sibTrans" cxnId="{A71BB1B5-A361-4E86-9114-AC3F93752736}">
      <dgm:prSet/>
      <dgm:spPr/>
      <dgm:t>
        <a:bodyPr/>
        <a:lstStyle/>
        <a:p>
          <a:endParaRPr lang="ru-RU"/>
        </a:p>
      </dgm:t>
    </dgm:pt>
    <dgm:pt modelId="{7B16737E-9CE8-417E-92DB-5D2849E1BAF1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Литературный материал</a:t>
          </a:r>
          <a:endParaRPr lang="ru-RU" sz="2000" dirty="0">
            <a:latin typeface="+mn-lt"/>
          </a:endParaRPr>
        </a:p>
      </dgm:t>
    </dgm:pt>
    <dgm:pt modelId="{669D2A2A-8420-4A04-A625-9BBF06E9B010}" type="parTrans" cxnId="{4B79632A-BDCC-4DA3-AEDF-9F92B714CE0F}">
      <dgm:prSet/>
      <dgm:spPr/>
      <dgm:t>
        <a:bodyPr/>
        <a:lstStyle/>
        <a:p>
          <a:endParaRPr lang="ru-RU"/>
        </a:p>
      </dgm:t>
    </dgm:pt>
    <dgm:pt modelId="{94259590-4F6F-442B-BA8A-BC0E868DE015}" type="sibTrans" cxnId="{4B79632A-BDCC-4DA3-AEDF-9F92B714CE0F}">
      <dgm:prSet/>
      <dgm:spPr/>
      <dgm:t>
        <a:bodyPr/>
        <a:lstStyle/>
        <a:p>
          <a:endParaRPr lang="ru-RU"/>
        </a:p>
      </dgm:t>
    </dgm:pt>
    <dgm:pt modelId="{D4E2D869-C64C-47D3-8502-5CFB5D0F7CB7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Дидактические пособия</a:t>
          </a:r>
          <a:endParaRPr lang="ru-RU" sz="2000" dirty="0">
            <a:latin typeface="+mn-lt"/>
          </a:endParaRPr>
        </a:p>
      </dgm:t>
    </dgm:pt>
    <dgm:pt modelId="{2AA4A7D8-A241-4B41-B865-9B1AA227A3CC}" type="parTrans" cxnId="{3FFBBECB-1898-4D48-913A-D13923D341C0}">
      <dgm:prSet/>
      <dgm:spPr/>
      <dgm:t>
        <a:bodyPr/>
        <a:lstStyle/>
        <a:p>
          <a:endParaRPr lang="ru-RU"/>
        </a:p>
      </dgm:t>
    </dgm:pt>
    <dgm:pt modelId="{8DE8D8DC-B742-48D7-AB5C-BEBB74A40EB9}" type="sibTrans" cxnId="{3FFBBECB-1898-4D48-913A-D13923D341C0}">
      <dgm:prSet/>
      <dgm:spPr/>
      <dgm:t>
        <a:bodyPr/>
        <a:lstStyle/>
        <a:p>
          <a:endParaRPr lang="ru-RU"/>
        </a:p>
      </dgm:t>
    </dgm:pt>
    <dgm:pt modelId="{123C1D99-A7EA-4FA9-AFD4-8EFFCD4148D6}" type="pres">
      <dgm:prSet presAssocID="{EEFE6388-4F85-493F-B147-EA3C55910C51}" presName="compositeShape" presStyleCnt="0">
        <dgm:presLayoutVars>
          <dgm:dir/>
          <dgm:resizeHandles/>
        </dgm:presLayoutVars>
      </dgm:prSet>
      <dgm:spPr/>
    </dgm:pt>
    <dgm:pt modelId="{D3452A7D-361F-4308-824B-D1AE0E23FC3A}" type="pres">
      <dgm:prSet presAssocID="{EEFE6388-4F85-493F-B147-EA3C55910C51}" presName="pyramid" presStyleLbl="node1" presStyleIdx="0" presStyleCnt="1"/>
      <dgm:spPr/>
    </dgm:pt>
    <dgm:pt modelId="{534C2073-F818-49E1-9D80-5A29DA176645}" type="pres">
      <dgm:prSet presAssocID="{EEFE6388-4F85-493F-B147-EA3C55910C51}" presName="theList" presStyleCnt="0"/>
      <dgm:spPr/>
    </dgm:pt>
    <dgm:pt modelId="{F12E1F66-A13E-4550-AA19-C332382DC479}" type="pres">
      <dgm:prSet presAssocID="{925ADA9D-38AC-4BE4-BF37-6C3574D56C8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C15B-1AC1-45C9-8B6C-1B8B4871A046}" type="pres">
      <dgm:prSet presAssocID="{925ADA9D-38AC-4BE4-BF37-6C3574D56C86}" presName="aSpace" presStyleCnt="0"/>
      <dgm:spPr/>
    </dgm:pt>
    <dgm:pt modelId="{09122245-0DFC-4EF1-9B59-60C8F672AA81}" type="pres">
      <dgm:prSet presAssocID="{D4E2D869-C64C-47D3-8502-5CFB5D0F7CB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6E86A-E3F6-46DB-B6A8-BA461AB56DD0}" type="pres">
      <dgm:prSet presAssocID="{D4E2D869-C64C-47D3-8502-5CFB5D0F7CB7}" presName="aSpace" presStyleCnt="0"/>
      <dgm:spPr/>
    </dgm:pt>
    <dgm:pt modelId="{06BDC531-6D5E-4259-9FB3-0DB2D550FD49}" type="pres">
      <dgm:prSet presAssocID="{6FA5B952-2CE6-48A5-8484-CBFB381E757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1B30-DF20-4E5A-9139-96BC602CBD95}" type="pres">
      <dgm:prSet presAssocID="{6FA5B952-2CE6-48A5-8484-CBFB381E7576}" presName="aSpace" presStyleCnt="0"/>
      <dgm:spPr/>
    </dgm:pt>
    <dgm:pt modelId="{37D1CFBA-A0CA-403A-AEDE-79DD792575DC}" type="pres">
      <dgm:prSet presAssocID="{7B16737E-9CE8-417E-92DB-5D2849E1BAF1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7F552-28CC-4592-87B6-34006B991E67}" type="pres">
      <dgm:prSet presAssocID="{7B16737E-9CE8-417E-92DB-5D2849E1BAF1}" presName="aSpace" presStyleCnt="0"/>
      <dgm:spPr/>
    </dgm:pt>
    <dgm:pt modelId="{2C3C54EB-E03B-4468-B666-CFFD514E2B94}" type="pres">
      <dgm:prSet presAssocID="{1C99EC76-E0F5-4D41-B003-1B32FEBE683A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6F7A5-7164-4C65-8671-9388A7BEBBCE}" type="pres">
      <dgm:prSet presAssocID="{1C99EC76-E0F5-4D41-B003-1B32FEBE683A}" presName="aSpace" presStyleCnt="0"/>
      <dgm:spPr/>
    </dgm:pt>
  </dgm:ptLst>
  <dgm:cxnLst>
    <dgm:cxn modelId="{211FA342-C6D9-46BF-B03C-BE765CE8978D}" type="presOf" srcId="{1C99EC76-E0F5-4D41-B003-1B32FEBE683A}" destId="{2C3C54EB-E03B-4468-B666-CFFD514E2B94}" srcOrd="0" destOrd="0" presId="urn:microsoft.com/office/officeart/2005/8/layout/pyramid2"/>
    <dgm:cxn modelId="{E523A45F-7FD3-4478-89F6-C53967126060}" type="presOf" srcId="{D4E2D869-C64C-47D3-8502-5CFB5D0F7CB7}" destId="{09122245-0DFC-4EF1-9B59-60C8F672AA81}" srcOrd="0" destOrd="0" presId="urn:microsoft.com/office/officeart/2005/8/layout/pyramid2"/>
    <dgm:cxn modelId="{41E47437-BE96-4180-BD1E-6AD9F356D638}" type="presOf" srcId="{925ADA9D-38AC-4BE4-BF37-6C3574D56C86}" destId="{F12E1F66-A13E-4550-AA19-C332382DC479}" srcOrd="0" destOrd="0" presId="urn:microsoft.com/office/officeart/2005/8/layout/pyramid2"/>
    <dgm:cxn modelId="{4B79632A-BDCC-4DA3-AEDF-9F92B714CE0F}" srcId="{EEFE6388-4F85-493F-B147-EA3C55910C51}" destId="{7B16737E-9CE8-417E-92DB-5D2849E1BAF1}" srcOrd="3" destOrd="0" parTransId="{669D2A2A-8420-4A04-A625-9BBF06E9B010}" sibTransId="{94259590-4F6F-442B-BA8A-BC0E868DE015}"/>
    <dgm:cxn modelId="{E9B2FFCC-A5AB-4295-9EBF-9BDF4E3D573E}" type="presOf" srcId="{7B16737E-9CE8-417E-92DB-5D2849E1BAF1}" destId="{37D1CFBA-A0CA-403A-AEDE-79DD792575DC}" srcOrd="0" destOrd="0" presId="urn:microsoft.com/office/officeart/2005/8/layout/pyramid2"/>
    <dgm:cxn modelId="{36C2B3F6-E851-4C9C-8788-735E5A3F6842}" srcId="{EEFE6388-4F85-493F-B147-EA3C55910C51}" destId="{925ADA9D-38AC-4BE4-BF37-6C3574D56C86}" srcOrd="0" destOrd="0" parTransId="{276DA7C7-3FD9-4A1A-83A9-B15F2A0CFDB5}" sibTransId="{49194D18-6444-4E6C-821F-F121D099FBA2}"/>
    <dgm:cxn modelId="{A71BB1B5-A361-4E86-9114-AC3F93752736}" srcId="{EEFE6388-4F85-493F-B147-EA3C55910C51}" destId="{6FA5B952-2CE6-48A5-8484-CBFB381E7576}" srcOrd="2" destOrd="0" parTransId="{D32F3D12-FD68-43D8-9539-DAE327D02116}" sibTransId="{566B306B-5381-408D-92AC-E7FBA3209DA2}"/>
    <dgm:cxn modelId="{C79C0C21-B9DA-47DB-B5B7-1C5A79DBA954}" srcId="{EEFE6388-4F85-493F-B147-EA3C55910C51}" destId="{1C99EC76-E0F5-4D41-B003-1B32FEBE683A}" srcOrd="4" destOrd="0" parTransId="{29F3AEF1-1C80-4851-9CB1-D14AE6D1063E}" sibTransId="{54987D40-8C46-46AB-8C83-9F05872D0324}"/>
    <dgm:cxn modelId="{D81704C6-B999-4A27-899C-0F0BC7FE6437}" type="presOf" srcId="{6FA5B952-2CE6-48A5-8484-CBFB381E7576}" destId="{06BDC531-6D5E-4259-9FB3-0DB2D550FD49}" srcOrd="0" destOrd="0" presId="urn:microsoft.com/office/officeart/2005/8/layout/pyramid2"/>
    <dgm:cxn modelId="{3FFBBECB-1898-4D48-913A-D13923D341C0}" srcId="{EEFE6388-4F85-493F-B147-EA3C55910C51}" destId="{D4E2D869-C64C-47D3-8502-5CFB5D0F7CB7}" srcOrd="1" destOrd="0" parTransId="{2AA4A7D8-A241-4B41-B865-9B1AA227A3CC}" sibTransId="{8DE8D8DC-B742-48D7-AB5C-BEBB74A40EB9}"/>
    <dgm:cxn modelId="{5649DA71-E677-4270-864F-919972999795}" type="presOf" srcId="{EEFE6388-4F85-493F-B147-EA3C55910C51}" destId="{123C1D99-A7EA-4FA9-AFD4-8EFFCD4148D6}" srcOrd="0" destOrd="0" presId="urn:microsoft.com/office/officeart/2005/8/layout/pyramid2"/>
    <dgm:cxn modelId="{88FE35F0-48F8-47D4-A21E-AC258B1BE182}" type="presParOf" srcId="{123C1D99-A7EA-4FA9-AFD4-8EFFCD4148D6}" destId="{D3452A7D-361F-4308-824B-D1AE0E23FC3A}" srcOrd="0" destOrd="0" presId="urn:microsoft.com/office/officeart/2005/8/layout/pyramid2"/>
    <dgm:cxn modelId="{01A083BC-FBFC-4D63-926E-2248D78E7C37}" type="presParOf" srcId="{123C1D99-A7EA-4FA9-AFD4-8EFFCD4148D6}" destId="{534C2073-F818-49E1-9D80-5A29DA176645}" srcOrd="1" destOrd="0" presId="urn:microsoft.com/office/officeart/2005/8/layout/pyramid2"/>
    <dgm:cxn modelId="{1ABB9B63-F41C-4C01-BAAF-9795AEDBFD14}" type="presParOf" srcId="{534C2073-F818-49E1-9D80-5A29DA176645}" destId="{F12E1F66-A13E-4550-AA19-C332382DC479}" srcOrd="0" destOrd="0" presId="urn:microsoft.com/office/officeart/2005/8/layout/pyramid2"/>
    <dgm:cxn modelId="{19536EA9-1AF9-4F3F-B157-931B91A23804}" type="presParOf" srcId="{534C2073-F818-49E1-9D80-5A29DA176645}" destId="{1C42C15B-1AC1-45C9-8B6C-1B8B4871A046}" srcOrd="1" destOrd="0" presId="urn:microsoft.com/office/officeart/2005/8/layout/pyramid2"/>
    <dgm:cxn modelId="{124CC075-DE7E-46EA-B97A-3D75B15F2D6C}" type="presParOf" srcId="{534C2073-F818-49E1-9D80-5A29DA176645}" destId="{09122245-0DFC-4EF1-9B59-60C8F672AA81}" srcOrd="2" destOrd="0" presId="urn:microsoft.com/office/officeart/2005/8/layout/pyramid2"/>
    <dgm:cxn modelId="{FDAC41BE-98D1-49CA-A515-A2839A9EE7FA}" type="presParOf" srcId="{534C2073-F818-49E1-9D80-5A29DA176645}" destId="{E2D6E86A-E3F6-46DB-B6A8-BA461AB56DD0}" srcOrd="3" destOrd="0" presId="urn:microsoft.com/office/officeart/2005/8/layout/pyramid2"/>
    <dgm:cxn modelId="{DF71FF21-87DE-4B8E-9535-D275B989AD7C}" type="presParOf" srcId="{534C2073-F818-49E1-9D80-5A29DA176645}" destId="{06BDC531-6D5E-4259-9FB3-0DB2D550FD49}" srcOrd="4" destOrd="0" presId="urn:microsoft.com/office/officeart/2005/8/layout/pyramid2"/>
    <dgm:cxn modelId="{9CC4EC5A-60DC-4E48-B557-6CE4B7AC20D0}" type="presParOf" srcId="{534C2073-F818-49E1-9D80-5A29DA176645}" destId="{8A321B30-DF20-4E5A-9139-96BC602CBD95}" srcOrd="5" destOrd="0" presId="urn:microsoft.com/office/officeart/2005/8/layout/pyramid2"/>
    <dgm:cxn modelId="{95038EB6-E75A-4459-B6C0-B23C9E1989FD}" type="presParOf" srcId="{534C2073-F818-49E1-9D80-5A29DA176645}" destId="{37D1CFBA-A0CA-403A-AEDE-79DD792575DC}" srcOrd="6" destOrd="0" presId="urn:microsoft.com/office/officeart/2005/8/layout/pyramid2"/>
    <dgm:cxn modelId="{657CCF8D-93E8-4BED-9901-7B80DC9A2F5C}" type="presParOf" srcId="{534C2073-F818-49E1-9D80-5A29DA176645}" destId="{A887F552-28CC-4592-87B6-34006B991E67}" srcOrd="7" destOrd="0" presId="urn:microsoft.com/office/officeart/2005/8/layout/pyramid2"/>
    <dgm:cxn modelId="{19FEE355-8C12-40A2-B4A2-9D3AC7116E4D}" type="presParOf" srcId="{534C2073-F818-49E1-9D80-5A29DA176645}" destId="{2C3C54EB-E03B-4468-B666-CFFD514E2B94}" srcOrd="8" destOrd="0" presId="urn:microsoft.com/office/officeart/2005/8/layout/pyramid2"/>
    <dgm:cxn modelId="{B7D07AAA-ED95-4996-A7FC-57DD674D89F7}" type="presParOf" srcId="{534C2073-F818-49E1-9D80-5A29DA176645}" destId="{14F6F7A5-7164-4C65-8671-9388A7BEBBC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55FE9-E1B4-42A5-8E26-41B564EC22A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1F3EB-34D2-452B-9592-A27479112D0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Младшие группы</a:t>
          </a:r>
          <a:endParaRPr lang="ru-RU" sz="1800" b="1" dirty="0">
            <a:solidFill>
              <a:schemeClr val="bg1"/>
            </a:solidFill>
          </a:endParaRPr>
        </a:p>
      </dgm:t>
    </dgm:pt>
    <dgm:pt modelId="{0E1C05ED-8643-48A5-8829-8015EB726670}" type="parTrans" cxnId="{96DFB42E-B2C1-4B0E-BD31-94B10541479D}">
      <dgm:prSet/>
      <dgm:spPr/>
      <dgm:t>
        <a:bodyPr/>
        <a:lstStyle/>
        <a:p>
          <a:endParaRPr lang="ru-RU"/>
        </a:p>
      </dgm:t>
    </dgm:pt>
    <dgm:pt modelId="{C337CCD6-9E83-4344-A2BC-9251E2FB38CF}" type="sibTrans" cxnId="{96DFB42E-B2C1-4B0E-BD31-94B10541479D}">
      <dgm:prSet/>
      <dgm:spPr/>
      <dgm:t>
        <a:bodyPr/>
        <a:lstStyle/>
        <a:p>
          <a:endParaRPr lang="ru-RU"/>
        </a:p>
      </dgm:t>
    </dgm:pt>
    <dgm:pt modelId="{2425C0DA-C914-42A7-97C0-A50893F82A6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Домик для собачки, котика…</a:t>
          </a:r>
          <a:endParaRPr lang="ru-RU" sz="1800" dirty="0">
            <a:solidFill>
              <a:schemeClr val="bg1"/>
            </a:solidFill>
          </a:endParaRPr>
        </a:p>
      </dgm:t>
    </dgm:pt>
    <dgm:pt modelId="{514CFECC-565C-4754-B728-34B38DBD9339}" type="parTrans" cxnId="{4EA05961-B6AE-4CAC-91D4-7C7137969A72}">
      <dgm:prSet/>
      <dgm:spPr/>
      <dgm:t>
        <a:bodyPr/>
        <a:lstStyle/>
        <a:p>
          <a:endParaRPr lang="ru-RU"/>
        </a:p>
      </dgm:t>
    </dgm:pt>
    <dgm:pt modelId="{92F255B6-BBE4-4425-999E-7E3296193575}" type="sibTrans" cxnId="{4EA05961-B6AE-4CAC-91D4-7C7137969A72}">
      <dgm:prSet/>
      <dgm:spPr/>
      <dgm:t>
        <a:bodyPr/>
        <a:lstStyle/>
        <a:p>
          <a:endParaRPr lang="ru-RU"/>
        </a:p>
      </dgm:t>
    </dgm:pt>
    <dgm:pt modelId="{767D922C-21B8-44FC-AA3A-350032C5128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Избушка</a:t>
          </a:r>
          <a:endParaRPr lang="ru-RU" sz="1800" dirty="0">
            <a:solidFill>
              <a:schemeClr val="bg1"/>
            </a:solidFill>
          </a:endParaRPr>
        </a:p>
      </dgm:t>
    </dgm:pt>
    <dgm:pt modelId="{A3E17040-9D33-4191-82D2-E8DBCD61F24E}" type="parTrans" cxnId="{0E960666-E56E-47FA-A06E-7CD0034118CE}">
      <dgm:prSet/>
      <dgm:spPr/>
      <dgm:t>
        <a:bodyPr/>
        <a:lstStyle/>
        <a:p>
          <a:endParaRPr lang="ru-RU"/>
        </a:p>
      </dgm:t>
    </dgm:pt>
    <dgm:pt modelId="{4B5D0551-CD0A-4BDB-9E21-7C3B8DB590F3}" type="sibTrans" cxnId="{0E960666-E56E-47FA-A06E-7CD0034118CE}">
      <dgm:prSet/>
      <dgm:spPr/>
      <dgm:t>
        <a:bodyPr/>
        <a:lstStyle/>
        <a:p>
          <a:endParaRPr lang="ru-RU"/>
        </a:p>
      </dgm:t>
    </dgm:pt>
    <dgm:pt modelId="{26DA3E70-996C-4B22-8787-0961A3CE0FA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Теремок</a:t>
          </a:r>
          <a:endParaRPr lang="ru-RU" sz="1800" dirty="0">
            <a:solidFill>
              <a:schemeClr val="bg1"/>
            </a:solidFill>
          </a:endParaRPr>
        </a:p>
      </dgm:t>
    </dgm:pt>
    <dgm:pt modelId="{82DB782F-BE7E-4A61-8F7B-D1D49A535DEF}" type="parTrans" cxnId="{E4295E0F-3E6D-48CD-8703-55843807AEFE}">
      <dgm:prSet/>
      <dgm:spPr/>
      <dgm:t>
        <a:bodyPr/>
        <a:lstStyle/>
        <a:p>
          <a:endParaRPr lang="ru-RU"/>
        </a:p>
      </dgm:t>
    </dgm:pt>
    <dgm:pt modelId="{705C7441-FE03-4E3D-AA6C-02D379FA3EEC}" type="sibTrans" cxnId="{E4295E0F-3E6D-48CD-8703-55843807AEFE}">
      <dgm:prSet/>
      <dgm:spPr/>
      <dgm:t>
        <a:bodyPr/>
        <a:lstStyle/>
        <a:p>
          <a:endParaRPr lang="ru-RU"/>
        </a:p>
      </dgm:t>
    </dgm:pt>
    <dgm:pt modelId="{ADD0F5DD-6C82-4735-B984-960E0A34033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Домик для неваляшки</a:t>
          </a:r>
          <a:endParaRPr lang="ru-RU" sz="1800" dirty="0">
            <a:solidFill>
              <a:schemeClr val="bg1"/>
            </a:solidFill>
          </a:endParaRPr>
        </a:p>
      </dgm:t>
    </dgm:pt>
    <dgm:pt modelId="{75597EF0-27B4-476F-B9F7-FA4A6AE9BD6D}" type="parTrans" cxnId="{1D128655-841A-46F0-AEAE-C760F8269E3B}">
      <dgm:prSet/>
      <dgm:spPr/>
      <dgm:t>
        <a:bodyPr/>
        <a:lstStyle/>
        <a:p>
          <a:endParaRPr lang="ru-RU"/>
        </a:p>
      </dgm:t>
    </dgm:pt>
    <dgm:pt modelId="{E7FC53DA-5640-49E6-8255-9653BDDF263D}" type="sibTrans" cxnId="{1D128655-841A-46F0-AEAE-C760F8269E3B}">
      <dgm:prSet/>
      <dgm:spPr/>
      <dgm:t>
        <a:bodyPr/>
        <a:lstStyle/>
        <a:p>
          <a:endParaRPr lang="ru-RU"/>
        </a:p>
      </dgm:t>
    </dgm:pt>
    <dgm:pt modelId="{4A3A2C21-3AA3-4418-96F8-C4B583E7D094}" type="pres">
      <dgm:prSet presAssocID="{4C955FE9-E1B4-42A5-8E26-41B564EC22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67ED4-BDB1-4183-8CD2-CD1CA3BA5993}" type="pres">
      <dgm:prSet presAssocID="{B061F3EB-34D2-452B-9592-A27479112D01}" presName="centerShape" presStyleLbl="node0" presStyleIdx="0" presStyleCnt="1"/>
      <dgm:spPr/>
      <dgm:t>
        <a:bodyPr/>
        <a:lstStyle/>
        <a:p>
          <a:endParaRPr lang="ru-RU"/>
        </a:p>
      </dgm:t>
    </dgm:pt>
    <dgm:pt modelId="{40544477-8D31-4010-9B4D-5AF091A09A83}" type="pres">
      <dgm:prSet presAssocID="{514CFECC-565C-4754-B728-34B38DBD933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91DCA39-A132-433D-9B53-DCE142186805}" type="pres">
      <dgm:prSet presAssocID="{514CFECC-565C-4754-B728-34B38DBD933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BEAF978-472A-4597-AD81-16F1068E0275}" type="pres">
      <dgm:prSet presAssocID="{2425C0DA-C914-42A7-97C0-A50893F82A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1FC-018E-4E24-ABFC-6A0C54315F6D}" type="pres">
      <dgm:prSet presAssocID="{A3E17040-9D33-4191-82D2-E8DBCD61F24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E163BA8-96EE-4E76-82D0-96D49DE2794B}" type="pres">
      <dgm:prSet presAssocID="{A3E17040-9D33-4191-82D2-E8DBCD61F24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E741B4F-11A3-4023-8698-88A6293744B8}" type="pres">
      <dgm:prSet presAssocID="{767D922C-21B8-44FC-AA3A-350032C512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EDF0-CE81-46A6-80BD-8C1742CF0FF0}" type="pres">
      <dgm:prSet presAssocID="{82DB782F-BE7E-4A61-8F7B-D1D49A535DE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1A9D93A-CC29-4A14-A8FC-433795269213}" type="pres">
      <dgm:prSet presAssocID="{82DB782F-BE7E-4A61-8F7B-D1D49A535DE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7B9ECF0-09A8-44B0-937A-8CFF46119B18}" type="pres">
      <dgm:prSet presAssocID="{26DA3E70-996C-4B22-8787-0961A3CE0F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D90F9-276E-4B52-9A3C-D45D320E72B0}" type="pres">
      <dgm:prSet presAssocID="{75597EF0-27B4-476F-B9F7-FA4A6AE9BD6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0693591-DBF5-4F23-BC0D-3DFAD7A26444}" type="pres">
      <dgm:prSet presAssocID="{75597EF0-27B4-476F-B9F7-FA4A6AE9BD6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B23101D-30EE-4197-8796-30A65B469C3F}" type="pres">
      <dgm:prSet presAssocID="{ADD0F5DD-6C82-4735-B984-960E0A3403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73B38-80BE-4A64-BB7C-27FD35DDB1A7}" type="presOf" srcId="{A3E17040-9D33-4191-82D2-E8DBCD61F24E}" destId="{1DCB61FC-018E-4E24-ABFC-6A0C54315F6D}" srcOrd="0" destOrd="0" presId="urn:microsoft.com/office/officeart/2005/8/layout/radial5"/>
    <dgm:cxn modelId="{15A0E94B-42CF-444B-B374-E82BF1087AEC}" type="presOf" srcId="{82DB782F-BE7E-4A61-8F7B-D1D49A535DEF}" destId="{11A9D93A-CC29-4A14-A8FC-433795269213}" srcOrd="1" destOrd="0" presId="urn:microsoft.com/office/officeart/2005/8/layout/radial5"/>
    <dgm:cxn modelId="{FB882114-1285-4CDF-8E09-C89476596C3B}" type="presOf" srcId="{ADD0F5DD-6C82-4735-B984-960E0A340332}" destId="{CB23101D-30EE-4197-8796-30A65B469C3F}" srcOrd="0" destOrd="0" presId="urn:microsoft.com/office/officeart/2005/8/layout/radial5"/>
    <dgm:cxn modelId="{A1057238-2C57-4906-8448-22144C44DED9}" type="presOf" srcId="{26DA3E70-996C-4B22-8787-0961A3CE0FAC}" destId="{97B9ECF0-09A8-44B0-937A-8CFF46119B18}" srcOrd="0" destOrd="0" presId="urn:microsoft.com/office/officeart/2005/8/layout/radial5"/>
    <dgm:cxn modelId="{5F127D72-3727-4CB2-ADC7-4D8814D2ABE5}" type="presOf" srcId="{4C955FE9-E1B4-42A5-8E26-41B564EC22AD}" destId="{4A3A2C21-3AA3-4418-96F8-C4B583E7D094}" srcOrd="0" destOrd="0" presId="urn:microsoft.com/office/officeart/2005/8/layout/radial5"/>
    <dgm:cxn modelId="{8E242271-C6C7-42A9-9DC4-674EA85C2B51}" type="presOf" srcId="{514CFECC-565C-4754-B728-34B38DBD9339}" destId="{40544477-8D31-4010-9B4D-5AF091A09A83}" srcOrd="0" destOrd="0" presId="urn:microsoft.com/office/officeart/2005/8/layout/radial5"/>
    <dgm:cxn modelId="{E4295E0F-3E6D-48CD-8703-55843807AEFE}" srcId="{B061F3EB-34D2-452B-9592-A27479112D01}" destId="{26DA3E70-996C-4B22-8787-0961A3CE0FAC}" srcOrd="2" destOrd="0" parTransId="{82DB782F-BE7E-4A61-8F7B-D1D49A535DEF}" sibTransId="{705C7441-FE03-4E3D-AA6C-02D379FA3EEC}"/>
    <dgm:cxn modelId="{44200914-B4D6-47CA-AFC2-D90E8F3E2945}" type="presOf" srcId="{B061F3EB-34D2-452B-9592-A27479112D01}" destId="{BC067ED4-BDB1-4183-8CD2-CD1CA3BA5993}" srcOrd="0" destOrd="0" presId="urn:microsoft.com/office/officeart/2005/8/layout/radial5"/>
    <dgm:cxn modelId="{0E960666-E56E-47FA-A06E-7CD0034118CE}" srcId="{B061F3EB-34D2-452B-9592-A27479112D01}" destId="{767D922C-21B8-44FC-AA3A-350032C51285}" srcOrd="1" destOrd="0" parTransId="{A3E17040-9D33-4191-82D2-E8DBCD61F24E}" sibTransId="{4B5D0551-CD0A-4BDB-9E21-7C3B8DB590F3}"/>
    <dgm:cxn modelId="{7764EAF1-0470-4886-A67F-E3C111ED53E3}" type="presOf" srcId="{2425C0DA-C914-42A7-97C0-A50893F82A6B}" destId="{8BEAF978-472A-4597-AD81-16F1068E0275}" srcOrd="0" destOrd="0" presId="urn:microsoft.com/office/officeart/2005/8/layout/radial5"/>
    <dgm:cxn modelId="{183288C8-76DD-4453-AF18-1BB32D7F89BA}" type="presOf" srcId="{75597EF0-27B4-476F-B9F7-FA4A6AE9BD6D}" destId="{268D90F9-276E-4B52-9A3C-D45D320E72B0}" srcOrd="0" destOrd="0" presId="urn:microsoft.com/office/officeart/2005/8/layout/radial5"/>
    <dgm:cxn modelId="{96DFB42E-B2C1-4B0E-BD31-94B10541479D}" srcId="{4C955FE9-E1B4-42A5-8E26-41B564EC22AD}" destId="{B061F3EB-34D2-452B-9592-A27479112D01}" srcOrd="0" destOrd="0" parTransId="{0E1C05ED-8643-48A5-8829-8015EB726670}" sibTransId="{C337CCD6-9E83-4344-A2BC-9251E2FB38CF}"/>
    <dgm:cxn modelId="{05EAFFBE-EAD3-4297-8865-ED2A645889FA}" type="presOf" srcId="{82DB782F-BE7E-4A61-8F7B-D1D49A535DEF}" destId="{76FEEDF0-CE81-46A6-80BD-8C1742CF0FF0}" srcOrd="0" destOrd="0" presId="urn:microsoft.com/office/officeart/2005/8/layout/radial5"/>
    <dgm:cxn modelId="{347B53D0-5446-4F59-8886-683FD8BCCBC2}" type="presOf" srcId="{767D922C-21B8-44FC-AA3A-350032C51285}" destId="{CE741B4F-11A3-4023-8698-88A6293744B8}" srcOrd="0" destOrd="0" presId="urn:microsoft.com/office/officeart/2005/8/layout/radial5"/>
    <dgm:cxn modelId="{4EA05961-B6AE-4CAC-91D4-7C7137969A72}" srcId="{B061F3EB-34D2-452B-9592-A27479112D01}" destId="{2425C0DA-C914-42A7-97C0-A50893F82A6B}" srcOrd="0" destOrd="0" parTransId="{514CFECC-565C-4754-B728-34B38DBD9339}" sibTransId="{92F255B6-BBE4-4425-999E-7E3296193575}"/>
    <dgm:cxn modelId="{198A0A7B-92B5-4622-BFF3-7EDF7B2B119A}" type="presOf" srcId="{A3E17040-9D33-4191-82D2-E8DBCD61F24E}" destId="{AE163BA8-96EE-4E76-82D0-96D49DE2794B}" srcOrd="1" destOrd="0" presId="urn:microsoft.com/office/officeart/2005/8/layout/radial5"/>
    <dgm:cxn modelId="{F9FDADB6-5516-4466-964F-9DE80AFF8D92}" type="presOf" srcId="{514CFECC-565C-4754-B728-34B38DBD9339}" destId="{791DCA39-A132-433D-9B53-DCE142186805}" srcOrd="1" destOrd="0" presId="urn:microsoft.com/office/officeart/2005/8/layout/radial5"/>
    <dgm:cxn modelId="{449ADC05-8B28-4A1E-97BF-D6654F144527}" type="presOf" srcId="{75597EF0-27B4-476F-B9F7-FA4A6AE9BD6D}" destId="{80693591-DBF5-4F23-BC0D-3DFAD7A26444}" srcOrd="1" destOrd="0" presId="urn:microsoft.com/office/officeart/2005/8/layout/radial5"/>
    <dgm:cxn modelId="{1D128655-841A-46F0-AEAE-C760F8269E3B}" srcId="{B061F3EB-34D2-452B-9592-A27479112D01}" destId="{ADD0F5DD-6C82-4735-B984-960E0A340332}" srcOrd="3" destOrd="0" parTransId="{75597EF0-27B4-476F-B9F7-FA4A6AE9BD6D}" sibTransId="{E7FC53DA-5640-49E6-8255-9653BDDF263D}"/>
    <dgm:cxn modelId="{4E435C69-F8EF-484C-B780-E2C126061119}" type="presParOf" srcId="{4A3A2C21-3AA3-4418-96F8-C4B583E7D094}" destId="{BC067ED4-BDB1-4183-8CD2-CD1CA3BA5993}" srcOrd="0" destOrd="0" presId="urn:microsoft.com/office/officeart/2005/8/layout/radial5"/>
    <dgm:cxn modelId="{7D9E8B4F-2EC2-4E70-9874-B0FB771C5CE7}" type="presParOf" srcId="{4A3A2C21-3AA3-4418-96F8-C4B583E7D094}" destId="{40544477-8D31-4010-9B4D-5AF091A09A83}" srcOrd="1" destOrd="0" presId="urn:microsoft.com/office/officeart/2005/8/layout/radial5"/>
    <dgm:cxn modelId="{EA7C2EBD-3917-41FB-82FE-0C567ED8D33B}" type="presParOf" srcId="{40544477-8D31-4010-9B4D-5AF091A09A83}" destId="{791DCA39-A132-433D-9B53-DCE142186805}" srcOrd="0" destOrd="0" presId="urn:microsoft.com/office/officeart/2005/8/layout/radial5"/>
    <dgm:cxn modelId="{13733602-1DCB-40DE-AA2A-BA90DC5BF7B8}" type="presParOf" srcId="{4A3A2C21-3AA3-4418-96F8-C4B583E7D094}" destId="{8BEAF978-472A-4597-AD81-16F1068E0275}" srcOrd="2" destOrd="0" presId="urn:microsoft.com/office/officeart/2005/8/layout/radial5"/>
    <dgm:cxn modelId="{CEAEAF61-8386-4BEA-AC0D-C17DDE841918}" type="presParOf" srcId="{4A3A2C21-3AA3-4418-96F8-C4B583E7D094}" destId="{1DCB61FC-018E-4E24-ABFC-6A0C54315F6D}" srcOrd="3" destOrd="0" presId="urn:microsoft.com/office/officeart/2005/8/layout/radial5"/>
    <dgm:cxn modelId="{0B315520-50BE-4066-B695-419F2CAC498E}" type="presParOf" srcId="{1DCB61FC-018E-4E24-ABFC-6A0C54315F6D}" destId="{AE163BA8-96EE-4E76-82D0-96D49DE2794B}" srcOrd="0" destOrd="0" presId="urn:microsoft.com/office/officeart/2005/8/layout/radial5"/>
    <dgm:cxn modelId="{2589E41B-563F-42DE-82D7-A326C8CC8793}" type="presParOf" srcId="{4A3A2C21-3AA3-4418-96F8-C4B583E7D094}" destId="{CE741B4F-11A3-4023-8698-88A6293744B8}" srcOrd="4" destOrd="0" presId="urn:microsoft.com/office/officeart/2005/8/layout/radial5"/>
    <dgm:cxn modelId="{0036F897-402C-46C8-AA6C-FE2CA6F93F38}" type="presParOf" srcId="{4A3A2C21-3AA3-4418-96F8-C4B583E7D094}" destId="{76FEEDF0-CE81-46A6-80BD-8C1742CF0FF0}" srcOrd="5" destOrd="0" presId="urn:microsoft.com/office/officeart/2005/8/layout/radial5"/>
    <dgm:cxn modelId="{C007F805-D5F2-4854-8A97-1491C39F05EF}" type="presParOf" srcId="{76FEEDF0-CE81-46A6-80BD-8C1742CF0FF0}" destId="{11A9D93A-CC29-4A14-A8FC-433795269213}" srcOrd="0" destOrd="0" presId="urn:microsoft.com/office/officeart/2005/8/layout/radial5"/>
    <dgm:cxn modelId="{9666B10A-7A37-40A4-9B49-6322869C9D70}" type="presParOf" srcId="{4A3A2C21-3AA3-4418-96F8-C4B583E7D094}" destId="{97B9ECF0-09A8-44B0-937A-8CFF46119B18}" srcOrd="6" destOrd="0" presId="urn:microsoft.com/office/officeart/2005/8/layout/radial5"/>
    <dgm:cxn modelId="{F436F3C0-17BB-4CF8-8096-5D9752E83503}" type="presParOf" srcId="{4A3A2C21-3AA3-4418-96F8-C4B583E7D094}" destId="{268D90F9-276E-4B52-9A3C-D45D320E72B0}" srcOrd="7" destOrd="0" presId="urn:microsoft.com/office/officeart/2005/8/layout/radial5"/>
    <dgm:cxn modelId="{6F14946F-892A-411D-AD65-B2506AB7124F}" type="presParOf" srcId="{268D90F9-276E-4B52-9A3C-D45D320E72B0}" destId="{80693591-DBF5-4F23-BC0D-3DFAD7A26444}" srcOrd="0" destOrd="0" presId="urn:microsoft.com/office/officeart/2005/8/layout/radial5"/>
    <dgm:cxn modelId="{9750DAEA-A85C-4484-B5AE-760F58B3D723}" type="presParOf" srcId="{4A3A2C21-3AA3-4418-96F8-C4B583E7D094}" destId="{CB23101D-30EE-4197-8796-30A65B469C3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55FE9-E1B4-42A5-8E26-41B564EC22AD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1F3EB-34D2-452B-9592-A27479112D0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Старшие группы</a:t>
          </a:r>
          <a:endParaRPr lang="ru-RU" sz="1800" b="1" dirty="0">
            <a:solidFill>
              <a:schemeClr val="bg1"/>
            </a:solidFill>
          </a:endParaRPr>
        </a:p>
      </dgm:t>
    </dgm:pt>
    <dgm:pt modelId="{0E1C05ED-8643-48A5-8829-8015EB726670}" type="parTrans" cxnId="{96DFB42E-B2C1-4B0E-BD31-94B10541479D}">
      <dgm:prSet/>
      <dgm:spPr/>
      <dgm:t>
        <a:bodyPr/>
        <a:lstStyle/>
        <a:p>
          <a:endParaRPr lang="ru-RU"/>
        </a:p>
      </dgm:t>
    </dgm:pt>
    <dgm:pt modelId="{C337CCD6-9E83-4344-A2BC-9251E2FB38CF}" type="sibTrans" cxnId="{96DFB42E-B2C1-4B0E-BD31-94B10541479D}">
      <dgm:prSet/>
      <dgm:spPr/>
      <dgm:t>
        <a:bodyPr/>
        <a:lstStyle/>
        <a:p>
          <a:endParaRPr lang="ru-RU"/>
        </a:p>
      </dgm:t>
    </dgm:pt>
    <dgm:pt modelId="{2425C0DA-C914-42A7-97C0-A50893F82A6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Сказочный терем</a:t>
          </a:r>
          <a:endParaRPr lang="ru-RU" sz="1800" dirty="0">
            <a:solidFill>
              <a:schemeClr val="bg1"/>
            </a:solidFill>
          </a:endParaRPr>
        </a:p>
      </dgm:t>
    </dgm:pt>
    <dgm:pt modelId="{514CFECC-565C-4754-B728-34B38DBD9339}" type="parTrans" cxnId="{4EA05961-B6AE-4CAC-91D4-7C7137969A72}">
      <dgm:prSet/>
      <dgm:spPr/>
      <dgm:t>
        <a:bodyPr/>
        <a:lstStyle/>
        <a:p>
          <a:endParaRPr lang="ru-RU"/>
        </a:p>
      </dgm:t>
    </dgm:pt>
    <dgm:pt modelId="{92F255B6-BBE4-4425-999E-7E3296193575}" type="sibTrans" cxnId="{4EA05961-B6AE-4CAC-91D4-7C7137969A72}">
      <dgm:prSet/>
      <dgm:spPr/>
      <dgm:t>
        <a:bodyPr/>
        <a:lstStyle/>
        <a:p>
          <a:endParaRPr lang="ru-RU"/>
        </a:p>
      </dgm:t>
    </dgm:pt>
    <dgm:pt modelId="{767D922C-21B8-44FC-AA3A-350032C5128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Дворец</a:t>
          </a:r>
          <a:endParaRPr lang="ru-RU" sz="1800" dirty="0">
            <a:solidFill>
              <a:schemeClr val="bg1"/>
            </a:solidFill>
          </a:endParaRPr>
        </a:p>
      </dgm:t>
    </dgm:pt>
    <dgm:pt modelId="{A3E17040-9D33-4191-82D2-E8DBCD61F24E}" type="parTrans" cxnId="{0E960666-E56E-47FA-A06E-7CD0034118CE}">
      <dgm:prSet/>
      <dgm:spPr/>
      <dgm:t>
        <a:bodyPr/>
        <a:lstStyle/>
        <a:p>
          <a:endParaRPr lang="ru-RU"/>
        </a:p>
      </dgm:t>
    </dgm:pt>
    <dgm:pt modelId="{4B5D0551-CD0A-4BDB-9E21-7C3B8DB590F3}" type="sibTrans" cxnId="{0E960666-E56E-47FA-A06E-7CD0034118CE}">
      <dgm:prSet/>
      <dgm:spPr/>
      <dgm:t>
        <a:bodyPr/>
        <a:lstStyle/>
        <a:p>
          <a:endParaRPr lang="ru-RU"/>
        </a:p>
      </dgm:t>
    </dgm:pt>
    <dgm:pt modelId="{26DA3E70-996C-4B22-8787-0961A3CE0FA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Город будущего</a:t>
          </a:r>
          <a:endParaRPr lang="ru-RU" sz="1800" dirty="0">
            <a:solidFill>
              <a:schemeClr val="bg1"/>
            </a:solidFill>
          </a:endParaRPr>
        </a:p>
      </dgm:t>
    </dgm:pt>
    <dgm:pt modelId="{82DB782F-BE7E-4A61-8F7B-D1D49A535DEF}" type="parTrans" cxnId="{E4295E0F-3E6D-48CD-8703-55843807AEFE}">
      <dgm:prSet/>
      <dgm:spPr/>
      <dgm:t>
        <a:bodyPr/>
        <a:lstStyle/>
        <a:p>
          <a:endParaRPr lang="ru-RU"/>
        </a:p>
      </dgm:t>
    </dgm:pt>
    <dgm:pt modelId="{705C7441-FE03-4E3D-AA6C-02D379FA3EEC}" type="sibTrans" cxnId="{E4295E0F-3E6D-48CD-8703-55843807AEFE}">
      <dgm:prSet/>
      <dgm:spPr/>
      <dgm:t>
        <a:bodyPr/>
        <a:lstStyle/>
        <a:p>
          <a:endParaRPr lang="ru-RU"/>
        </a:p>
      </dgm:t>
    </dgm:pt>
    <dgm:pt modelId="{ADD0F5DD-6C82-4735-B984-960E0A34033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Современные здания…</a:t>
          </a:r>
          <a:endParaRPr lang="ru-RU" sz="1800" dirty="0">
            <a:solidFill>
              <a:schemeClr val="bg1"/>
            </a:solidFill>
          </a:endParaRPr>
        </a:p>
      </dgm:t>
    </dgm:pt>
    <dgm:pt modelId="{75597EF0-27B4-476F-B9F7-FA4A6AE9BD6D}" type="parTrans" cxnId="{1D128655-841A-46F0-AEAE-C760F8269E3B}">
      <dgm:prSet/>
      <dgm:spPr/>
      <dgm:t>
        <a:bodyPr/>
        <a:lstStyle/>
        <a:p>
          <a:endParaRPr lang="ru-RU"/>
        </a:p>
      </dgm:t>
    </dgm:pt>
    <dgm:pt modelId="{E7FC53DA-5640-49E6-8255-9653BDDF263D}" type="sibTrans" cxnId="{1D128655-841A-46F0-AEAE-C760F8269E3B}">
      <dgm:prSet/>
      <dgm:spPr/>
      <dgm:t>
        <a:bodyPr/>
        <a:lstStyle/>
        <a:p>
          <a:endParaRPr lang="ru-RU"/>
        </a:p>
      </dgm:t>
    </dgm:pt>
    <dgm:pt modelId="{4A3A2C21-3AA3-4418-96F8-C4B583E7D094}" type="pres">
      <dgm:prSet presAssocID="{4C955FE9-E1B4-42A5-8E26-41B564EC22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067ED4-BDB1-4183-8CD2-CD1CA3BA5993}" type="pres">
      <dgm:prSet presAssocID="{B061F3EB-34D2-452B-9592-A27479112D01}" presName="centerShape" presStyleLbl="node0" presStyleIdx="0" presStyleCnt="1"/>
      <dgm:spPr/>
      <dgm:t>
        <a:bodyPr/>
        <a:lstStyle/>
        <a:p>
          <a:endParaRPr lang="ru-RU"/>
        </a:p>
      </dgm:t>
    </dgm:pt>
    <dgm:pt modelId="{40544477-8D31-4010-9B4D-5AF091A09A83}" type="pres">
      <dgm:prSet presAssocID="{514CFECC-565C-4754-B728-34B38DBD933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791DCA39-A132-433D-9B53-DCE142186805}" type="pres">
      <dgm:prSet presAssocID="{514CFECC-565C-4754-B728-34B38DBD933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BEAF978-472A-4597-AD81-16F1068E0275}" type="pres">
      <dgm:prSet presAssocID="{2425C0DA-C914-42A7-97C0-A50893F82A6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1FC-018E-4E24-ABFC-6A0C54315F6D}" type="pres">
      <dgm:prSet presAssocID="{A3E17040-9D33-4191-82D2-E8DBCD61F24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E163BA8-96EE-4E76-82D0-96D49DE2794B}" type="pres">
      <dgm:prSet presAssocID="{A3E17040-9D33-4191-82D2-E8DBCD61F24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E741B4F-11A3-4023-8698-88A6293744B8}" type="pres">
      <dgm:prSet presAssocID="{767D922C-21B8-44FC-AA3A-350032C512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EEDF0-CE81-46A6-80BD-8C1742CF0FF0}" type="pres">
      <dgm:prSet presAssocID="{82DB782F-BE7E-4A61-8F7B-D1D49A535DE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1A9D93A-CC29-4A14-A8FC-433795269213}" type="pres">
      <dgm:prSet presAssocID="{82DB782F-BE7E-4A61-8F7B-D1D49A535DE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7B9ECF0-09A8-44B0-937A-8CFF46119B18}" type="pres">
      <dgm:prSet presAssocID="{26DA3E70-996C-4B22-8787-0961A3CE0F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D90F9-276E-4B52-9A3C-D45D320E72B0}" type="pres">
      <dgm:prSet presAssocID="{75597EF0-27B4-476F-B9F7-FA4A6AE9BD6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0693591-DBF5-4F23-BC0D-3DFAD7A26444}" type="pres">
      <dgm:prSet presAssocID="{75597EF0-27B4-476F-B9F7-FA4A6AE9BD6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B23101D-30EE-4197-8796-30A65B469C3F}" type="pres">
      <dgm:prSet presAssocID="{ADD0F5DD-6C82-4735-B984-960E0A3403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F814D2-3469-4E29-966F-E30AFBDD5B19}" type="presOf" srcId="{82DB782F-BE7E-4A61-8F7B-D1D49A535DEF}" destId="{11A9D93A-CC29-4A14-A8FC-433795269213}" srcOrd="1" destOrd="0" presId="urn:microsoft.com/office/officeart/2005/8/layout/radial5"/>
    <dgm:cxn modelId="{8CC721A4-842A-4F4A-89A6-8BE650C3EDC8}" type="presOf" srcId="{75597EF0-27B4-476F-B9F7-FA4A6AE9BD6D}" destId="{80693591-DBF5-4F23-BC0D-3DFAD7A26444}" srcOrd="1" destOrd="0" presId="urn:microsoft.com/office/officeart/2005/8/layout/radial5"/>
    <dgm:cxn modelId="{8A911259-49EE-4ADE-B742-5CE855CCEBF9}" type="presOf" srcId="{4C955FE9-E1B4-42A5-8E26-41B564EC22AD}" destId="{4A3A2C21-3AA3-4418-96F8-C4B583E7D094}" srcOrd="0" destOrd="0" presId="urn:microsoft.com/office/officeart/2005/8/layout/radial5"/>
    <dgm:cxn modelId="{DA0B0A25-E82E-40AC-80F2-23F1A6F913AF}" type="presOf" srcId="{767D922C-21B8-44FC-AA3A-350032C51285}" destId="{CE741B4F-11A3-4023-8698-88A6293744B8}" srcOrd="0" destOrd="0" presId="urn:microsoft.com/office/officeart/2005/8/layout/radial5"/>
    <dgm:cxn modelId="{5C7EB82F-E4AA-486B-837C-33770208FDB2}" type="presOf" srcId="{B061F3EB-34D2-452B-9592-A27479112D01}" destId="{BC067ED4-BDB1-4183-8CD2-CD1CA3BA5993}" srcOrd="0" destOrd="0" presId="urn:microsoft.com/office/officeart/2005/8/layout/radial5"/>
    <dgm:cxn modelId="{C2816090-F93E-4067-82E9-AA60F6E2024E}" type="presOf" srcId="{26DA3E70-996C-4B22-8787-0961A3CE0FAC}" destId="{97B9ECF0-09A8-44B0-937A-8CFF46119B18}" srcOrd="0" destOrd="0" presId="urn:microsoft.com/office/officeart/2005/8/layout/radial5"/>
    <dgm:cxn modelId="{E4295E0F-3E6D-48CD-8703-55843807AEFE}" srcId="{B061F3EB-34D2-452B-9592-A27479112D01}" destId="{26DA3E70-996C-4B22-8787-0961A3CE0FAC}" srcOrd="2" destOrd="0" parTransId="{82DB782F-BE7E-4A61-8F7B-D1D49A535DEF}" sibTransId="{705C7441-FE03-4E3D-AA6C-02D379FA3EEC}"/>
    <dgm:cxn modelId="{0E960666-E56E-47FA-A06E-7CD0034118CE}" srcId="{B061F3EB-34D2-452B-9592-A27479112D01}" destId="{767D922C-21B8-44FC-AA3A-350032C51285}" srcOrd="1" destOrd="0" parTransId="{A3E17040-9D33-4191-82D2-E8DBCD61F24E}" sibTransId="{4B5D0551-CD0A-4BDB-9E21-7C3B8DB590F3}"/>
    <dgm:cxn modelId="{53BA50C7-76A0-4228-9EB5-636DB243684F}" type="presOf" srcId="{ADD0F5DD-6C82-4735-B984-960E0A340332}" destId="{CB23101D-30EE-4197-8796-30A65B469C3F}" srcOrd="0" destOrd="0" presId="urn:microsoft.com/office/officeart/2005/8/layout/radial5"/>
    <dgm:cxn modelId="{B4854E72-917B-426D-8AF0-BA9E6BAEFE4E}" type="presOf" srcId="{75597EF0-27B4-476F-B9F7-FA4A6AE9BD6D}" destId="{268D90F9-276E-4B52-9A3C-D45D320E72B0}" srcOrd="0" destOrd="0" presId="urn:microsoft.com/office/officeart/2005/8/layout/radial5"/>
    <dgm:cxn modelId="{96DFB42E-B2C1-4B0E-BD31-94B10541479D}" srcId="{4C955FE9-E1B4-42A5-8E26-41B564EC22AD}" destId="{B061F3EB-34D2-452B-9592-A27479112D01}" srcOrd="0" destOrd="0" parTransId="{0E1C05ED-8643-48A5-8829-8015EB726670}" sibTransId="{C337CCD6-9E83-4344-A2BC-9251E2FB38CF}"/>
    <dgm:cxn modelId="{04CE44C9-4A49-4C6D-B41A-BA39B0BEFC41}" type="presOf" srcId="{2425C0DA-C914-42A7-97C0-A50893F82A6B}" destId="{8BEAF978-472A-4597-AD81-16F1068E0275}" srcOrd="0" destOrd="0" presId="urn:microsoft.com/office/officeart/2005/8/layout/radial5"/>
    <dgm:cxn modelId="{9ED25579-7745-4052-A7B5-D8CBE250FB16}" type="presOf" srcId="{82DB782F-BE7E-4A61-8F7B-D1D49A535DEF}" destId="{76FEEDF0-CE81-46A6-80BD-8C1742CF0FF0}" srcOrd="0" destOrd="0" presId="urn:microsoft.com/office/officeart/2005/8/layout/radial5"/>
    <dgm:cxn modelId="{1EDC6476-3F23-4593-8D19-730E896588E7}" type="presOf" srcId="{A3E17040-9D33-4191-82D2-E8DBCD61F24E}" destId="{AE163BA8-96EE-4E76-82D0-96D49DE2794B}" srcOrd="1" destOrd="0" presId="urn:microsoft.com/office/officeart/2005/8/layout/radial5"/>
    <dgm:cxn modelId="{03A08C52-CC20-4E49-A4EF-00D72B73BFFF}" type="presOf" srcId="{514CFECC-565C-4754-B728-34B38DBD9339}" destId="{40544477-8D31-4010-9B4D-5AF091A09A83}" srcOrd="0" destOrd="0" presId="urn:microsoft.com/office/officeart/2005/8/layout/radial5"/>
    <dgm:cxn modelId="{03272138-65F1-4781-B4C6-D1147419A9C9}" type="presOf" srcId="{514CFECC-565C-4754-B728-34B38DBD9339}" destId="{791DCA39-A132-433D-9B53-DCE142186805}" srcOrd="1" destOrd="0" presId="urn:microsoft.com/office/officeart/2005/8/layout/radial5"/>
    <dgm:cxn modelId="{4EA05961-B6AE-4CAC-91D4-7C7137969A72}" srcId="{B061F3EB-34D2-452B-9592-A27479112D01}" destId="{2425C0DA-C914-42A7-97C0-A50893F82A6B}" srcOrd="0" destOrd="0" parTransId="{514CFECC-565C-4754-B728-34B38DBD9339}" sibTransId="{92F255B6-BBE4-4425-999E-7E3296193575}"/>
    <dgm:cxn modelId="{1D128655-841A-46F0-AEAE-C760F8269E3B}" srcId="{B061F3EB-34D2-452B-9592-A27479112D01}" destId="{ADD0F5DD-6C82-4735-B984-960E0A340332}" srcOrd="3" destOrd="0" parTransId="{75597EF0-27B4-476F-B9F7-FA4A6AE9BD6D}" sibTransId="{E7FC53DA-5640-49E6-8255-9653BDDF263D}"/>
    <dgm:cxn modelId="{1B909242-EF64-42EE-8FFD-4920EB914CB2}" type="presOf" srcId="{A3E17040-9D33-4191-82D2-E8DBCD61F24E}" destId="{1DCB61FC-018E-4E24-ABFC-6A0C54315F6D}" srcOrd="0" destOrd="0" presId="urn:microsoft.com/office/officeart/2005/8/layout/radial5"/>
    <dgm:cxn modelId="{634551EF-3285-4456-9934-0E6428AC3913}" type="presParOf" srcId="{4A3A2C21-3AA3-4418-96F8-C4B583E7D094}" destId="{BC067ED4-BDB1-4183-8CD2-CD1CA3BA5993}" srcOrd="0" destOrd="0" presId="urn:microsoft.com/office/officeart/2005/8/layout/radial5"/>
    <dgm:cxn modelId="{C0AB0561-7629-467E-9EE2-4DE899437364}" type="presParOf" srcId="{4A3A2C21-3AA3-4418-96F8-C4B583E7D094}" destId="{40544477-8D31-4010-9B4D-5AF091A09A83}" srcOrd="1" destOrd="0" presId="urn:microsoft.com/office/officeart/2005/8/layout/radial5"/>
    <dgm:cxn modelId="{4BB24FB9-E2CC-4DE4-BBED-8747C01A12AF}" type="presParOf" srcId="{40544477-8D31-4010-9B4D-5AF091A09A83}" destId="{791DCA39-A132-433D-9B53-DCE142186805}" srcOrd="0" destOrd="0" presId="urn:microsoft.com/office/officeart/2005/8/layout/radial5"/>
    <dgm:cxn modelId="{2A578194-7DA9-4E78-8F91-45158EE356FE}" type="presParOf" srcId="{4A3A2C21-3AA3-4418-96F8-C4B583E7D094}" destId="{8BEAF978-472A-4597-AD81-16F1068E0275}" srcOrd="2" destOrd="0" presId="urn:microsoft.com/office/officeart/2005/8/layout/radial5"/>
    <dgm:cxn modelId="{4A1D4DB9-0433-46D3-B7B8-A5BD5598F3C8}" type="presParOf" srcId="{4A3A2C21-3AA3-4418-96F8-C4B583E7D094}" destId="{1DCB61FC-018E-4E24-ABFC-6A0C54315F6D}" srcOrd="3" destOrd="0" presId="urn:microsoft.com/office/officeart/2005/8/layout/radial5"/>
    <dgm:cxn modelId="{0BC318BC-1176-4121-A885-52A957F36A22}" type="presParOf" srcId="{1DCB61FC-018E-4E24-ABFC-6A0C54315F6D}" destId="{AE163BA8-96EE-4E76-82D0-96D49DE2794B}" srcOrd="0" destOrd="0" presId="urn:microsoft.com/office/officeart/2005/8/layout/radial5"/>
    <dgm:cxn modelId="{718B8C1C-45E3-4DEE-AE5B-D7EED71FAC46}" type="presParOf" srcId="{4A3A2C21-3AA3-4418-96F8-C4B583E7D094}" destId="{CE741B4F-11A3-4023-8698-88A6293744B8}" srcOrd="4" destOrd="0" presId="urn:microsoft.com/office/officeart/2005/8/layout/radial5"/>
    <dgm:cxn modelId="{16215243-4E62-4B23-A060-7C95BC146EB6}" type="presParOf" srcId="{4A3A2C21-3AA3-4418-96F8-C4B583E7D094}" destId="{76FEEDF0-CE81-46A6-80BD-8C1742CF0FF0}" srcOrd="5" destOrd="0" presId="urn:microsoft.com/office/officeart/2005/8/layout/radial5"/>
    <dgm:cxn modelId="{08A12EE3-E6D4-4A98-9F4A-DCBECB22CC4C}" type="presParOf" srcId="{76FEEDF0-CE81-46A6-80BD-8C1742CF0FF0}" destId="{11A9D93A-CC29-4A14-A8FC-433795269213}" srcOrd="0" destOrd="0" presId="urn:microsoft.com/office/officeart/2005/8/layout/radial5"/>
    <dgm:cxn modelId="{D754761A-010D-42A9-A6FB-FC5D7E9396C4}" type="presParOf" srcId="{4A3A2C21-3AA3-4418-96F8-C4B583E7D094}" destId="{97B9ECF0-09A8-44B0-937A-8CFF46119B18}" srcOrd="6" destOrd="0" presId="urn:microsoft.com/office/officeart/2005/8/layout/radial5"/>
    <dgm:cxn modelId="{BD92161D-A85F-43CE-BBA6-B15DA0C71E26}" type="presParOf" srcId="{4A3A2C21-3AA3-4418-96F8-C4B583E7D094}" destId="{268D90F9-276E-4B52-9A3C-D45D320E72B0}" srcOrd="7" destOrd="0" presId="urn:microsoft.com/office/officeart/2005/8/layout/radial5"/>
    <dgm:cxn modelId="{7A5F2BDC-E3EF-4FEA-961D-F6E893AB39F3}" type="presParOf" srcId="{268D90F9-276E-4B52-9A3C-D45D320E72B0}" destId="{80693591-DBF5-4F23-BC0D-3DFAD7A26444}" srcOrd="0" destOrd="0" presId="urn:microsoft.com/office/officeart/2005/8/layout/radial5"/>
    <dgm:cxn modelId="{BDACDB91-05EF-46B4-A85E-9494E87CF37A}" type="presParOf" srcId="{4A3A2C21-3AA3-4418-96F8-C4B583E7D094}" destId="{CB23101D-30EE-4197-8796-30A65B469C3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E1C280-7BF7-4E52-AB3E-7419B46430EB}">
      <dsp:nvSpPr>
        <dsp:cNvPr id="0" name=""/>
        <dsp:cNvSpPr/>
      </dsp:nvSpPr>
      <dsp:spPr>
        <a:xfrm>
          <a:off x="4446240" y="2322528"/>
          <a:ext cx="3145747" cy="545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78"/>
              </a:lnTo>
              <a:lnTo>
                <a:pt x="3145747" y="272978"/>
              </a:lnTo>
              <a:lnTo>
                <a:pt x="3145747" y="545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626D7-7E6B-4D58-9031-CE687A3A46CA}">
      <dsp:nvSpPr>
        <dsp:cNvPr id="0" name=""/>
        <dsp:cNvSpPr/>
      </dsp:nvSpPr>
      <dsp:spPr>
        <a:xfrm>
          <a:off x="4400520" y="2322528"/>
          <a:ext cx="91440" cy="545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6F055-A473-4019-9AD6-07A530551132}">
      <dsp:nvSpPr>
        <dsp:cNvPr id="0" name=""/>
        <dsp:cNvSpPr/>
      </dsp:nvSpPr>
      <dsp:spPr>
        <a:xfrm>
          <a:off x="1300492" y="2322528"/>
          <a:ext cx="3145747" cy="545956"/>
        </a:xfrm>
        <a:custGeom>
          <a:avLst/>
          <a:gdLst/>
          <a:ahLst/>
          <a:cxnLst/>
          <a:rect l="0" t="0" r="0" b="0"/>
          <a:pathLst>
            <a:path>
              <a:moveTo>
                <a:pt x="3145747" y="0"/>
              </a:moveTo>
              <a:lnTo>
                <a:pt x="3145747" y="272978"/>
              </a:lnTo>
              <a:lnTo>
                <a:pt x="0" y="272978"/>
              </a:lnTo>
              <a:lnTo>
                <a:pt x="0" y="545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0F18E-EF5A-481B-9C8A-825DE852906E}">
      <dsp:nvSpPr>
        <dsp:cNvPr id="0" name=""/>
        <dsp:cNvSpPr/>
      </dsp:nvSpPr>
      <dsp:spPr>
        <a:xfrm>
          <a:off x="3146344" y="1772816"/>
          <a:ext cx="2599791" cy="549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Задачи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3146344" y="1772816"/>
        <a:ext cx="2599791" cy="549712"/>
      </dsp:txXfrm>
    </dsp:sp>
    <dsp:sp modelId="{AA7A45CD-F6BA-4981-B7A0-5DF4E88C003A}">
      <dsp:nvSpPr>
        <dsp:cNvPr id="0" name=""/>
        <dsp:cNvSpPr/>
      </dsp:nvSpPr>
      <dsp:spPr>
        <a:xfrm>
          <a:off x="597" y="2868485"/>
          <a:ext cx="2599791" cy="2216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Учить детей распознавать архитектурные стили, элементы декора зданий; учить передавать архитектурные образы посредством художественного творчества.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97" y="2868485"/>
        <a:ext cx="2599791" cy="2216698"/>
      </dsp:txXfrm>
    </dsp:sp>
    <dsp:sp modelId="{2029784F-AF1A-44E6-A178-83D152305D3E}">
      <dsp:nvSpPr>
        <dsp:cNvPr id="0" name=""/>
        <dsp:cNvSpPr/>
      </dsp:nvSpPr>
      <dsp:spPr>
        <a:xfrm>
          <a:off x="3146344" y="2868485"/>
          <a:ext cx="2599791" cy="22166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Воспитывать умение видеть прекрасное, прививать любовь к родному городу, своей стране.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146344" y="2868485"/>
        <a:ext cx="2599791" cy="2216698"/>
      </dsp:txXfrm>
    </dsp:sp>
    <dsp:sp modelId="{429377BA-0178-4E76-A64D-6AB88081DE3B}">
      <dsp:nvSpPr>
        <dsp:cNvPr id="0" name=""/>
        <dsp:cNvSpPr/>
      </dsp:nvSpPr>
      <dsp:spPr>
        <a:xfrm>
          <a:off x="6292091" y="2868485"/>
          <a:ext cx="2599791" cy="2125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Развивать память, мышление, расширять кругозор, обогащать словарный запас детей.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292091" y="2868485"/>
        <a:ext cx="2599791" cy="21253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452A7D-361F-4308-824B-D1AE0E23FC3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2E1F66-A13E-4550-AA19-C332382DC479}">
      <dsp:nvSpPr>
        <dsp:cNvPr id="0" name=""/>
        <dsp:cNvSpPr/>
      </dsp:nvSpPr>
      <dsp:spPr>
        <a:xfrm>
          <a:off x="2743199" y="406796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Дидактические игры</a:t>
          </a:r>
          <a:endParaRPr lang="ru-RU" sz="2000" kern="1200" dirty="0">
            <a:latin typeface="+mn-lt"/>
          </a:endParaRPr>
        </a:p>
      </dsp:txBody>
      <dsp:txXfrm>
        <a:off x="2743199" y="406796"/>
        <a:ext cx="2641600" cy="577849"/>
      </dsp:txXfrm>
    </dsp:sp>
    <dsp:sp modelId="{09122245-0DFC-4EF1-9B59-60C8F672AA81}">
      <dsp:nvSpPr>
        <dsp:cNvPr id="0" name=""/>
        <dsp:cNvSpPr/>
      </dsp:nvSpPr>
      <dsp:spPr>
        <a:xfrm>
          <a:off x="2743199" y="1056878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Дидактические пособия</a:t>
          </a:r>
          <a:endParaRPr lang="ru-RU" sz="2000" kern="1200" dirty="0">
            <a:latin typeface="+mn-lt"/>
          </a:endParaRPr>
        </a:p>
      </dsp:txBody>
      <dsp:txXfrm>
        <a:off x="2743199" y="1056878"/>
        <a:ext cx="2641600" cy="577849"/>
      </dsp:txXfrm>
    </dsp:sp>
    <dsp:sp modelId="{06BDC531-6D5E-4259-9FB3-0DB2D550FD49}">
      <dsp:nvSpPr>
        <dsp:cNvPr id="0" name=""/>
        <dsp:cNvSpPr/>
      </dsp:nvSpPr>
      <dsp:spPr>
        <a:xfrm>
          <a:off x="2743199" y="1706959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Наглядные пособия</a:t>
          </a:r>
          <a:endParaRPr lang="ru-RU" sz="2000" kern="1200" dirty="0">
            <a:latin typeface="+mn-lt"/>
          </a:endParaRPr>
        </a:p>
      </dsp:txBody>
      <dsp:txXfrm>
        <a:off x="2743199" y="1706959"/>
        <a:ext cx="2641600" cy="577849"/>
      </dsp:txXfrm>
    </dsp:sp>
    <dsp:sp modelId="{37D1CFBA-A0CA-403A-AEDE-79DD792575DC}">
      <dsp:nvSpPr>
        <dsp:cNvPr id="0" name=""/>
        <dsp:cNvSpPr/>
      </dsp:nvSpPr>
      <dsp:spPr>
        <a:xfrm>
          <a:off x="2743199" y="2357040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Литературный материал</a:t>
          </a:r>
          <a:endParaRPr lang="ru-RU" sz="2000" kern="1200" dirty="0">
            <a:latin typeface="+mn-lt"/>
          </a:endParaRPr>
        </a:p>
      </dsp:txBody>
      <dsp:txXfrm>
        <a:off x="2743199" y="2357040"/>
        <a:ext cx="2641600" cy="577849"/>
      </dsp:txXfrm>
    </dsp:sp>
    <dsp:sp modelId="{2C3C54EB-E03B-4468-B666-CFFD514E2B94}">
      <dsp:nvSpPr>
        <dsp:cNvPr id="0" name=""/>
        <dsp:cNvSpPr/>
      </dsp:nvSpPr>
      <dsp:spPr>
        <a:xfrm>
          <a:off x="2743199" y="3007121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ТСО (технические средства обучения)</a:t>
          </a:r>
          <a:endParaRPr lang="ru-RU" sz="2000" kern="1200" dirty="0">
            <a:latin typeface="+mn-lt"/>
          </a:endParaRPr>
        </a:p>
      </dsp:txBody>
      <dsp:txXfrm>
        <a:off x="2743199" y="3007121"/>
        <a:ext cx="2641600" cy="5778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67ED4-BDB1-4183-8CD2-CD1CA3BA5993}">
      <dsp:nvSpPr>
        <dsp:cNvPr id="0" name=""/>
        <dsp:cNvSpPr/>
      </dsp:nvSpPr>
      <dsp:spPr>
        <a:xfrm>
          <a:off x="3246829" y="220271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Младшие группы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246829" y="2202713"/>
        <a:ext cx="1571237" cy="1571237"/>
      </dsp:txXfrm>
    </dsp:sp>
    <dsp:sp modelId="{40544477-8D31-4010-9B4D-5AF091A09A83}">
      <dsp:nvSpPr>
        <dsp:cNvPr id="0" name=""/>
        <dsp:cNvSpPr/>
      </dsp:nvSpPr>
      <dsp:spPr>
        <a:xfrm rot="16200000">
          <a:off x="3866165" y="1631274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3866165" y="1631274"/>
        <a:ext cx="332565" cy="534220"/>
      </dsp:txXfrm>
    </dsp:sp>
    <dsp:sp modelId="{8BEAF978-472A-4597-AD81-16F1068E0275}">
      <dsp:nvSpPr>
        <dsp:cNvPr id="0" name=""/>
        <dsp:cNvSpPr/>
      </dsp:nvSpPr>
      <dsp:spPr>
        <a:xfrm>
          <a:off x="3246829" y="399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Домик для собачки, котика…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246829" y="3993"/>
        <a:ext cx="1571237" cy="1571237"/>
      </dsp:txXfrm>
    </dsp:sp>
    <dsp:sp modelId="{1DCB61FC-018E-4E24-ABFC-6A0C54315F6D}">
      <dsp:nvSpPr>
        <dsp:cNvPr id="0" name=""/>
        <dsp:cNvSpPr/>
      </dsp:nvSpPr>
      <dsp:spPr>
        <a:xfrm>
          <a:off x="4956112" y="2721221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956112" y="2721221"/>
        <a:ext cx="332565" cy="534220"/>
      </dsp:txXfrm>
    </dsp:sp>
    <dsp:sp modelId="{CE741B4F-11A3-4023-8698-88A6293744B8}">
      <dsp:nvSpPr>
        <dsp:cNvPr id="0" name=""/>
        <dsp:cNvSpPr/>
      </dsp:nvSpPr>
      <dsp:spPr>
        <a:xfrm>
          <a:off x="5445548" y="220271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Избушка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445548" y="2202713"/>
        <a:ext cx="1571237" cy="1571237"/>
      </dsp:txXfrm>
    </dsp:sp>
    <dsp:sp modelId="{76FEEDF0-CE81-46A6-80BD-8C1742CF0FF0}">
      <dsp:nvSpPr>
        <dsp:cNvPr id="0" name=""/>
        <dsp:cNvSpPr/>
      </dsp:nvSpPr>
      <dsp:spPr>
        <a:xfrm rot="5400000">
          <a:off x="3866165" y="3811169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3866165" y="3811169"/>
        <a:ext cx="332565" cy="534220"/>
      </dsp:txXfrm>
    </dsp:sp>
    <dsp:sp modelId="{97B9ECF0-09A8-44B0-937A-8CFF46119B18}">
      <dsp:nvSpPr>
        <dsp:cNvPr id="0" name=""/>
        <dsp:cNvSpPr/>
      </dsp:nvSpPr>
      <dsp:spPr>
        <a:xfrm>
          <a:off x="3246829" y="4401432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Теремок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246829" y="4401432"/>
        <a:ext cx="1571237" cy="1571237"/>
      </dsp:txXfrm>
    </dsp:sp>
    <dsp:sp modelId="{268D90F9-276E-4B52-9A3C-D45D320E72B0}">
      <dsp:nvSpPr>
        <dsp:cNvPr id="0" name=""/>
        <dsp:cNvSpPr/>
      </dsp:nvSpPr>
      <dsp:spPr>
        <a:xfrm rot="10800000">
          <a:off x="2776217" y="2721221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776217" y="2721221"/>
        <a:ext cx="332565" cy="534220"/>
      </dsp:txXfrm>
    </dsp:sp>
    <dsp:sp modelId="{CB23101D-30EE-4197-8796-30A65B469C3F}">
      <dsp:nvSpPr>
        <dsp:cNvPr id="0" name=""/>
        <dsp:cNvSpPr/>
      </dsp:nvSpPr>
      <dsp:spPr>
        <a:xfrm>
          <a:off x="1048109" y="220271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Домик для неваляшки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048109" y="2202713"/>
        <a:ext cx="1571237" cy="15712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67ED4-BDB1-4183-8CD2-CD1CA3BA5993}">
      <dsp:nvSpPr>
        <dsp:cNvPr id="0" name=""/>
        <dsp:cNvSpPr/>
      </dsp:nvSpPr>
      <dsp:spPr>
        <a:xfrm>
          <a:off x="3246829" y="220271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Старшие группы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246829" y="2202713"/>
        <a:ext cx="1571237" cy="1571237"/>
      </dsp:txXfrm>
    </dsp:sp>
    <dsp:sp modelId="{40544477-8D31-4010-9B4D-5AF091A09A83}">
      <dsp:nvSpPr>
        <dsp:cNvPr id="0" name=""/>
        <dsp:cNvSpPr/>
      </dsp:nvSpPr>
      <dsp:spPr>
        <a:xfrm rot="16200000">
          <a:off x="3866165" y="1631274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3866165" y="1631274"/>
        <a:ext cx="332565" cy="534220"/>
      </dsp:txXfrm>
    </dsp:sp>
    <dsp:sp modelId="{8BEAF978-472A-4597-AD81-16F1068E0275}">
      <dsp:nvSpPr>
        <dsp:cNvPr id="0" name=""/>
        <dsp:cNvSpPr/>
      </dsp:nvSpPr>
      <dsp:spPr>
        <a:xfrm>
          <a:off x="3246829" y="399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Сказочный терем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246829" y="3993"/>
        <a:ext cx="1571237" cy="1571237"/>
      </dsp:txXfrm>
    </dsp:sp>
    <dsp:sp modelId="{1DCB61FC-018E-4E24-ABFC-6A0C54315F6D}">
      <dsp:nvSpPr>
        <dsp:cNvPr id="0" name=""/>
        <dsp:cNvSpPr/>
      </dsp:nvSpPr>
      <dsp:spPr>
        <a:xfrm>
          <a:off x="4956112" y="2721221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956112" y="2721221"/>
        <a:ext cx="332565" cy="534220"/>
      </dsp:txXfrm>
    </dsp:sp>
    <dsp:sp modelId="{CE741B4F-11A3-4023-8698-88A6293744B8}">
      <dsp:nvSpPr>
        <dsp:cNvPr id="0" name=""/>
        <dsp:cNvSpPr/>
      </dsp:nvSpPr>
      <dsp:spPr>
        <a:xfrm>
          <a:off x="5445548" y="220271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Дворец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445548" y="2202713"/>
        <a:ext cx="1571237" cy="1571237"/>
      </dsp:txXfrm>
    </dsp:sp>
    <dsp:sp modelId="{76FEEDF0-CE81-46A6-80BD-8C1742CF0FF0}">
      <dsp:nvSpPr>
        <dsp:cNvPr id="0" name=""/>
        <dsp:cNvSpPr/>
      </dsp:nvSpPr>
      <dsp:spPr>
        <a:xfrm rot="5400000">
          <a:off x="3866165" y="3811169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3866165" y="3811169"/>
        <a:ext cx="332565" cy="534220"/>
      </dsp:txXfrm>
    </dsp:sp>
    <dsp:sp modelId="{97B9ECF0-09A8-44B0-937A-8CFF46119B18}">
      <dsp:nvSpPr>
        <dsp:cNvPr id="0" name=""/>
        <dsp:cNvSpPr/>
      </dsp:nvSpPr>
      <dsp:spPr>
        <a:xfrm>
          <a:off x="3246829" y="4401432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Город будущего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246829" y="4401432"/>
        <a:ext cx="1571237" cy="1571237"/>
      </dsp:txXfrm>
    </dsp:sp>
    <dsp:sp modelId="{268D90F9-276E-4B52-9A3C-D45D320E72B0}">
      <dsp:nvSpPr>
        <dsp:cNvPr id="0" name=""/>
        <dsp:cNvSpPr/>
      </dsp:nvSpPr>
      <dsp:spPr>
        <a:xfrm rot="10800000">
          <a:off x="2776217" y="2721221"/>
          <a:ext cx="332565" cy="5342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776217" y="2721221"/>
        <a:ext cx="332565" cy="534220"/>
      </dsp:txXfrm>
    </dsp:sp>
    <dsp:sp modelId="{CB23101D-30EE-4197-8796-30A65B469C3F}">
      <dsp:nvSpPr>
        <dsp:cNvPr id="0" name=""/>
        <dsp:cNvSpPr/>
      </dsp:nvSpPr>
      <dsp:spPr>
        <a:xfrm>
          <a:off x="1048109" y="2202713"/>
          <a:ext cx="1571237" cy="1571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Современные здания…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1048109" y="2202713"/>
        <a:ext cx="1571237" cy="1571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2BECB6-6636-4223-8BB4-D203CDBADC12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35A9C3-C30B-43C0-94D1-D712C1454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5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2DCC-38C7-4435-AEBD-90A305EFEFA3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E546-F802-4AAE-9DDB-CF93EB3CD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1432" y="4725144"/>
            <a:ext cx="4312568" cy="1052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Сандина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243408"/>
            <a:ext cx="9396536" cy="33569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+mn-lt"/>
              </a:rPr>
              <a:t>Особенности знакомства дошкольников 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</a:rPr>
              <a:t>с архитектурой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458" name="Picture 2" descr="http://otdih72.ru/uploads/events/7547cf25166112ea3d7658e48ef805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4294">
            <a:off x="323528" y="3212976"/>
            <a:ext cx="5341978" cy="333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Предметно-развивающая среда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detskommire.ru/wp-content/uploads/2011/06/%D0%BA%D1%80%D0%B8%D0%B7%D0%B8%D1%81-%D0%B9-%D0%B3%D0%BE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815" y="3861048"/>
            <a:ext cx="3150185" cy="279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3406775" indent="0">
              <a:buNone/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332656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Содержимое 6" descr="Фото08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260648"/>
            <a:ext cx="3024336" cy="226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athomemagazine.co.uk/wp-content/uploads/2015/03/shutterstock_86009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75856" cy="27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395536" y="332656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Фото02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221088"/>
            <a:ext cx="317709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gqSKOyoCx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3531" y="250728"/>
            <a:ext cx="4610717" cy="641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Средняя группа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Познакомить детей с архитектурой. Дать представление о том, что дома, в которых они живут (детский сад, школа, другие здания), — это архитектурные сооружения. Познакомить с тем, что дома бывают разные по форме, высоте, длине, с разными окнами, с разным количеством этажей, подъездов и т.д.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Вызывать интерес к различным строениям, находящимся вокруг детского сада (дом, в котором живут ребенок и его друзья, школа, кинотеатр).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Закреплять умение замечать различия в сходных по форме и строению зданиях (форма и величина входных дверей, окон и других частей).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Поощрять стремление детей изображать в рисунках, аппликациях реальные и сказочные строения.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Старшая группа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Продолжать знакомить детей с архитектурой. Закреплять знания о том, что существуют различные по назначению здания: жилые дома, магазины, театры, кинотеатры и др.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Обращать внимание детей на сходства и различия архитектурных сооружений одинакового назначения: форма, пропорции (высота, длина, украшения — декор и т.д.). Подводить к пониманию зависимости конструкции здания от его назначения: жилой дом, театр, храм и т.д.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Развивать наблюдательность, учить внимательно рассматривать здания, замечать их характерные особенности, разнообразие пропорций, конструкций, украшающих деталей.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При чтении литературных произведений, сказок обращать внимание детей на описание сказочных домиков (теремок, рукавичка, избушка на курьих ножках), дворцов.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Подготовительная группа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Продолжать знакомить с архитектурой, закреплять и обогащать знания детей о том, что существуют здания различного назначения (жилые дома, магазины, кинотеатры, детские сады, школы и др.).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Развивать умение выделять сходство и различия архитектурных сооружений одинакового назначения. Учить выделять одинаковые части конструкции и особенности деталей.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Познакомить со спецификой храмовой архитектуры: купол, арки, </a:t>
            </a:r>
            <a:r>
              <a:rPr lang="ru-RU" sz="2000" dirty="0" err="1" smtClean="0">
                <a:solidFill>
                  <a:schemeClr val="bg1"/>
                </a:solidFill>
              </a:rPr>
              <a:t>аркатурный</a:t>
            </a:r>
            <a:r>
              <a:rPr lang="ru-RU" sz="2000" dirty="0" smtClean="0">
                <a:solidFill>
                  <a:schemeClr val="bg1"/>
                </a:solidFill>
              </a:rPr>
              <a:t> поясок по периметру здания, барабан (круглая часть под куполом) и т.д.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Знакомить с архитектурой, опираясь на региональные особенности местности, в которой они живут.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Рассказать детям, что, как и в каждом виде искусства, в архитектуре есть памятники, которые известны во всем мире: в России это Кремль, собор Василия Блаженного, Зимний дворец, Исаакиевский собор, Петергоф, памятники «Золотого кольца» и другие — в разных городах свои.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Развивать умение передавать в художественной деятельности образы архитектурных сооружений, сказочных построек. Поощрять стремление изображать детали построек (наличники, резной подзор по контуру крыши).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4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834" y="602540"/>
            <a:ext cx="8326630" cy="5537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емль и со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c435e1ba2eb6b60ec3e1bb7aec63c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80662" cy="3731493"/>
          </a:xfrm>
          <a:prstGeom prst="roundRect">
            <a:avLst/>
          </a:prstGeom>
        </p:spPr>
      </p:pic>
      <p:pic>
        <p:nvPicPr>
          <p:cNvPr id="9" name="Рисунок 8" descr="106617-128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429000"/>
            <a:ext cx="5148064" cy="321754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94116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Архитектура (от лат. - строить, возводить), зодчество</a:t>
            </a:r>
            <a:r>
              <a:rPr lang="ru-RU" sz="2400" dirty="0" smtClean="0">
                <a:solidFill>
                  <a:schemeClr val="bg1"/>
                </a:solidFill>
              </a:rPr>
              <a:t> - искусство создавать здания, сооружения по законам красоты. В архитектуре главный принцип: польза, прочность, красота, которые взаимосвязаны.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http://img-fotki.yandex.ru/get/6314/28930107.6d/0_6ca77_96e11d4f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06009" cy="451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АРХИТЕКТУРА – </a:t>
            </a:r>
            <a:br>
              <a:rPr lang="ru-R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это летопись человеческой жизнедеятельности, память об историческом пути развития. Знакомство с ним может сделать наших детей участниками и сознательными продолжателями этого пути. </a:t>
            </a:r>
            <a:endParaRPr lang="ru-RU" sz="3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568096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7536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Благодарю за внимание!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226" name="Picture 2" descr="http://r.zbp.ru/630x420/8e/98/4a5327.f1aakj.7hz9.s9.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000750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4500"/>
          <a:ext cx="9144000" cy="671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6588224"/>
              </a:tblGrid>
              <a:tr h="7132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Типы сооружений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768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Объемные сооружения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Жилые дома, общественные здания (детские сады, школы, кинотеатры, театры, магазины, метро и пр.), промышленные сооружения (заводы, фабрики, электростанции и пр.), мосты, триумфальные арки, культовые сооружения.</a:t>
                      </a:r>
                      <a:endParaRPr lang="ru-RU" sz="2000" dirty="0"/>
                    </a:p>
                  </a:txBody>
                  <a:tcPr/>
                </a:tc>
              </a:tr>
              <a:tr h="14615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Ландшафтная архитектура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Скверы, бульвары, парки с «малой» архитектурой (беседки, мостики, фонтаны).</a:t>
                      </a:r>
                      <a:endParaRPr lang="ru-RU" sz="2000" dirty="0"/>
                    </a:p>
                  </a:txBody>
                  <a:tcPr/>
                </a:tc>
              </a:tr>
              <a:tr h="146159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Градостроительство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Создание новых городов, районов, ансамблей сооружений.</a:t>
                      </a:r>
                      <a:endParaRPr lang="ru-RU" sz="2000" dirty="0"/>
                    </a:p>
                  </a:txBody>
                  <a:tcPr/>
                </a:tc>
              </a:tr>
              <a:tr h="1461591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В зависимости от эпохи в архитектуре применяются разные материалы и технологии (камень, дерево, кирпич, металл, бетон, стекло и пр.).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89988"/>
            <a:ext cx="40324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знакомство детей с архитектурой как видом искусства,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как способом формирования отзывчивости к красоте, развитии художественного восприятия, воспитании эстетического отношения к действительности.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028" name="Picture 4" descr="http://www.klever-shop.net/uploads_images/dlya_detey-12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48680"/>
            <a:ext cx="491336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6631"/>
          <a:ext cx="8964488" cy="682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32"/>
                <a:gridCol w="8082556"/>
              </a:tblGrid>
              <a:tr h="6246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Задачи ознакомления дошкольников с архитектурой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9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Учить видеть облик своей улицы, района, города, поселка.            </a:t>
                      </a:r>
                      <a:endParaRPr lang="ru-RU" dirty="0" smtClean="0"/>
                    </a:p>
                  </a:txBody>
                  <a:tcPr/>
                </a:tc>
              </a:tr>
              <a:tr h="8927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Видеть особенности зданий, их назначение, форму зданий, окон, дверей, балконов, их расположение и украшения, цветовое решение (магазины - большие окна, кинотеатры - необычные конструкции).</a:t>
                      </a:r>
                      <a:endParaRPr lang="ru-RU" dirty="0" smtClean="0"/>
                    </a:p>
                  </a:txBody>
                  <a:tcPr/>
                </a:tc>
              </a:tr>
              <a:tr h="624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Учить сравнивать старинные и современные здания, видеть их различие.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24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Выделять в украшении зданий витражи, мозаику, фрески, барельефы, скульптуру и пр.</a:t>
                      </a:r>
                      <a:endParaRPr lang="ru-RU" dirty="0" smtClean="0"/>
                    </a:p>
                  </a:txBody>
                  <a:tcPr/>
                </a:tc>
              </a:tr>
              <a:tr h="9507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Выделять средства выразительности архитектуры (пластику объемов, масштабность, пропорциональность, фактуру, цвет поверхности, освещенность).</a:t>
                      </a:r>
                      <a:endParaRPr lang="ru-RU" dirty="0" smtClean="0"/>
                    </a:p>
                  </a:txBody>
                  <a:tcPr/>
                </a:tc>
              </a:tr>
              <a:tr h="6249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Выделять узорность оград домов, мостов (орнамент геометрический, растительный, символику).</a:t>
                      </a:r>
                      <a:endParaRPr lang="ru-RU" dirty="0" smtClean="0"/>
                    </a:p>
                  </a:txBody>
                  <a:tcPr/>
                </a:tc>
              </a:tr>
              <a:tr h="8927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Знакомить с садово-парковой архитектурой: красота парков, подбор деревьев, кустов, цветников, их расположение, цветовая характеристика, «малая» архитектура (беседки, мостики, фонтаны).</a:t>
                      </a:r>
                      <a:endParaRPr lang="ru-RU" dirty="0" smtClean="0"/>
                    </a:p>
                  </a:txBody>
                  <a:tcPr/>
                </a:tc>
              </a:tr>
              <a:tr h="450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Выделять элементы сказочной архитектуры (избушки, терема, дворцы).</a:t>
                      </a:r>
                      <a:endParaRPr lang="ru-RU" dirty="0" smtClean="0"/>
                    </a:p>
                  </a:txBody>
                  <a:tcPr/>
                </a:tc>
              </a:tr>
              <a:tr h="6246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Отражать в рисунке, аппликации здания современные, старинные, сказочные.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752432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45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Целевой ориентир</a:t>
            </a:r>
            <a:r>
              <a:rPr lang="ru-RU" sz="2400" dirty="0" smtClean="0">
                <a:solidFill>
                  <a:schemeClr val="bg1"/>
                </a:solidFill>
              </a:rPr>
              <a:t>: у детей формируется отзывчивость к красоте, развивается художественное восприятие,</a:t>
            </a:r>
          </a:p>
          <a:p>
            <a:pPr marL="358457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которое оказывает положительное воздействие на развитие чувства пропорции, цвета, композиционной формы, совершенствовать зрительные и осязательные анализаторы.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9072" b="19865"/>
          <a:stretch>
            <a:fillRect/>
          </a:stretch>
        </p:blipFill>
        <p:spPr bwMode="auto">
          <a:xfrm>
            <a:off x="611560" y="620688"/>
            <a:ext cx="4365502" cy="537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798"/>
                <a:gridCol w="5912202"/>
              </a:tblGrid>
              <a:tr h="90987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ОЗНАКОМЛЕНИЕ С АРХИТЕКТУРОЙ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4335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Экскурсии, прогулки по улице города, поселка.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Рассматривание зданий разного назначения: жилой дом, детский сад, школа, магазин, кинотеатр, метро и пр. (определить общую форму здания, окон, дверей, их расположение, количество этажей, цвет здания, элементы украшения);</a:t>
                      </a:r>
                      <a:endParaRPr lang="ru-RU" dirty="0" smtClean="0"/>
                    </a:p>
                    <a:p>
                      <a:r>
                        <a:rPr lang="ru-RU" sz="1800" dirty="0" smtClean="0"/>
                        <a:t>рассматривание характерных средств выразительности определенного стиля (дать названия некоторых из них (фронтон, портик, колонны)).</a:t>
                      </a:r>
                      <a:endParaRPr lang="ru-RU" dirty="0" smtClean="0"/>
                    </a:p>
                  </a:txBody>
                  <a:tcPr/>
                </a:tc>
              </a:tr>
              <a:tr h="250215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Рассматривание зданий на иллюстрациях, репродукциях картин, фотографиях, открытках, видеофильмах и пр. (показать разнообразие архитектурных стилей в городе).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Подборка изображений зданий с учетом поставленных задач, например, где представлены разные крыши, окна разной формы, украшения зданий и т.д. (на изображениях показать сначала знакомые здания, которые рассматривали во время экскурсий, на прогулке, а затем сравнить их с новым зданием).</a:t>
                      </a:r>
                      <a:endParaRPr lang="ru-RU" dirty="0"/>
                    </a:p>
                  </a:txBody>
                  <a:tcPr/>
                </a:tc>
              </a:tr>
              <a:tr h="602624"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Слушание музыки для создания определенного образа здания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0"/>
          <a:ext cx="8496944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688632"/>
              </a:tblGrid>
              <a:tr h="9754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ОЗНАКОМЛЕНИЕ С АРХИТЕКТУРОЙ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12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Рассматривание иллюстраций в книгах с изображением сказочных зданий, фотографий.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Показать необычность формы этих зданий, их крыш, окон, украшений; определить элементы сказочности). Это: избушки разного типа (рукавичка, пряничная, лубяная, ледяная); теремки, дворцы положительных и отрицательных героев; сравнение современных зданий и сказочных; определение, как от героя сказки зависят цвет, украшения избушки, дворца ( </a:t>
                      </a:r>
                      <a:r>
                        <a:rPr lang="ru-RU" sz="1800" dirty="0" err="1" smtClean="0"/>
                        <a:t>добрый-яркие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злой-темные</a:t>
                      </a:r>
                      <a:r>
                        <a:rPr lang="ru-RU" sz="1800" dirty="0" smtClean="0"/>
                        <a:t>, холодные и пр.).</a:t>
                      </a:r>
                      <a:endParaRPr lang="ru-RU" dirty="0" smtClean="0"/>
                    </a:p>
                  </a:txBody>
                  <a:tcPr/>
                </a:tc>
              </a:tr>
              <a:tr h="1690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Использование художественного слова.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Рассказ, сказка, стихотворение, где дано описание зданий, домов, теремов, подбор образных сравнений.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69081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Рассказ воспитателя.</a:t>
                      </a:r>
                      <a:r>
                        <a:rPr lang="ru-RU" sz="1800" baseline="0" dirty="0" smtClean="0"/>
                        <a:t> Беседы с детьми. </a:t>
                      </a:r>
                      <a:r>
                        <a:rPr lang="ru-RU" sz="1800" dirty="0" smtClean="0"/>
                        <a:t>Вопросы. 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удожественное творчество.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Дидактические игры. Просмотр видеофильмов.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х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воздух</Template>
  <TotalTime>298</TotalTime>
  <Words>1167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воздух</vt:lpstr>
      <vt:lpstr>Тема Office</vt:lpstr>
      <vt:lpstr>Особенности знакомства дошкольников  с архитектурой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Предметно-развивающая среда</vt:lpstr>
      <vt:lpstr>Слайд 11</vt:lpstr>
      <vt:lpstr>Слайд 12</vt:lpstr>
      <vt:lpstr>Слайд 13</vt:lpstr>
      <vt:lpstr>Средняя группа</vt:lpstr>
      <vt:lpstr>Старшая группа</vt:lpstr>
      <vt:lpstr>Подготовительная группа</vt:lpstr>
      <vt:lpstr>Слайд 17</vt:lpstr>
      <vt:lpstr>Слайд 18</vt:lpstr>
      <vt:lpstr>Слайд 19</vt:lpstr>
      <vt:lpstr>АРХИТЕКТУРА –  это летопись человеческой жизнедеятельности, память об историческом пути развития. Знакомство с ним может сделать наших детей участниками и сознательными продолжателями этого пути.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знакомства дошкольников с архитектурой</dc:title>
  <dc:creator>Полина</dc:creator>
  <cp:lastModifiedBy>user</cp:lastModifiedBy>
  <cp:revision>48</cp:revision>
  <dcterms:created xsi:type="dcterms:W3CDTF">2012-10-11T18:43:00Z</dcterms:created>
  <dcterms:modified xsi:type="dcterms:W3CDTF">2016-11-24T05:20:24Z</dcterms:modified>
</cp:coreProperties>
</file>