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7" r:id="rId4"/>
    <p:sldId id="258" r:id="rId5"/>
    <p:sldId id="259" r:id="rId6"/>
    <p:sldId id="260" r:id="rId7"/>
    <p:sldId id="261" r:id="rId8"/>
    <p:sldId id="272" r:id="rId9"/>
    <p:sldId id="263" r:id="rId10"/>
    <p:sldId id="264" r:id="rId11"/>
    <p:sldId id="265" r:id="rId12"/>
    <p:sldId id="270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0965" autoAdjust="0"/>
    <p:restoredTop sz="94660"/>
  </p:normalViewPr>
  <p:slideViewPr>
    <p:cSldViewPr>
      <p:cViewPr varScale="1">
        <p:scale>
          <a:sx n="68" d="100"/>
          <a:sy n="68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1E2F-376B-4E4B-BCBD-14DC2ACD2F5B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1486-3216-4E97-A7F1-DED2BC7C3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1E2F-376B-4E4B-BCBD-14DC2ACD2F5B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1486-3216-4E97-A7F1-DED2BC7C3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1E2F-376B-4E4B-BCBD-14DC2ACD2F5B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1486-3216-4E97-A7F1-DED2BC7C3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1E2F-376B-4E4B-BCBD-14DC2ACD2F5B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1486-3216-4E97-A7F1-DED2BC7C3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1E2F-376B-4E4B-BCBD-14DC2ACD2F5B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1486-3216-4E97-A7F1-DED2BC7C3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1E2F-376B-4E4B-BCBD-14DC2ACD2F5B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1486-3216-4E97-A7F1-DED2BC7C3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1E2F-376B-4E4B-BCBD-14DC2ACD2F5B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1486-3216-4E97-A7F1-DED2BC7C3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1E2F-376B-4E4B-BCBD-14DC2ACD2F5B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1486-3216-4E97-A7F1-DED2BC7C3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1E2F-376B-4E4B-BCBD-14DC2ACD2F5B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1486-3216-4E97-A7F1-DED2BC7C3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1E2F-376B-4E4B-BCBD-14DC2ACD2F5B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1486-3216-4E97-A7F1-DED2BC7C3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1E2F-376B-4E4B-BCBD-14DC2ACD2F5B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1486-3216-4E97-A7F1-DED2BC7C3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1E2F-376B-4E4B-BCBD-14DC2ACD2F5B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71486-3216-4E97-A7F1-DED2BC7C3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Автономное учреждение – </a:t>
            </a:r>
            <a:r>
              <a:rPr lang="ru-RU" sz="2400" b="1" i="1" dirty="0" smtClean="0"/>
              <a:t>д</a:t>
            </a:r>
            <a:r>
              <a:rPr lang="ru-RU" sz="2400" b="1" i="1" dirty="0" smtClean="0"/>
              <a:t>етский </a:t>
            </a:r>
            <a:r>
              <a:rPr lang="ru-RU" sz="2400" b="1" i="1" dirty="0" smtClean="0"/>
              <a:t>сад комбинированного вида «</a:t>
            </a:r>
            <a:r>
              <a:rPr lang="ru-RU" sz="2400" b="1" i="1" dirty="0" err="1" smtClean="0"/>
              <a:t>Чебурашка</a:t>
            </a:r>
            <a:r>
              <a:rPr lang="ru-RU" sz="2400" b="1" i="1" dirty="0" smtClean="0"/>
              <a:t>»</a:t>
            </a:r>
            <a:endParaRPr lang="ru-RU" sz="2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800" b="1" dirty="0" smtClean="0"/>
              <a:t>Развитие ценностных качеств дошкольников через знакомство со сказкой</a:t>
            </a:r>
          </a:p>
          <a:p>
            <a:pPr algn="ct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i="1" dirty="0" smtClean="0"/>
              <a:t>Воспитатель </a:t>
            </a:r>
          </a:p>
          <a:p>
            <a:pPr algn="r">
              <a:buNone/>
            </a:pPr>
            <a:r>
              <a:rPr lang="ru-RU" i="1" dirty="0" smtClean="0"/>
              <a:t> первой категории: </a:t>
            </a:r>
          </a:p>
          <a:p>
            <a:pPr algn="r">
              <a:buNone/>
            </a:pPr>
            <a:r>
              <a:rPr lang="ru-RU" i="1" dirty="0" smtClean="0"/>
              <a:t>Обухова Э.К.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Pictures\2007-01-01 010\100_39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707" y="332657"/>
            <a:ext cx="5043405" cy="4032448"/>
          </a:xfrm>
          <a:prstGeom prst="rect">
            <a:avLst/>
          </a:prstGeom>
          <a:noFill/>
        </p:spPr>
      </p:pic>
      <p:pic>
        <p:nvPicPr>
          <p:cNvPr id="5123" name="Picture 3" descr="C:\Users\User\Pictures\2007-01-01 010\100_3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204864"/>
            <a:ext cx="4968552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Рисование с помощью трафаретов по сюжетам сказок</a:t>
            </a:r>
            <a:endParaRPr lang="ru-RU" dirty="0"/>
          </a:p>
        </p:txBody>
      </p:sp>
      <p:pic>
        <p:nvPicPr>
          <p:cNvPr id="6146" name="Picture 2" descr="C:\Users\User\Pictures\2007-01-01 011\100_39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ЦЕЛЬ: открыть ребенку мир словесного искусства, воспитать интерес и любовь к книге</a:t>
            </a:r>
            <a:endParaRPr lang="ru-RU" dirty="0"/>
          </a:p>
        </p:txBody>
      </p:sp>
      <p:pic>
        <p:nvPicPr>
          <p:cNvPr id="2050" name="Picture 2" descr="C:\Users\User\Desktop\DSC_04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2204864"/>
            <a:ext cx="6034617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Знакомство с библиотекой, её правилами</a:t>
            </a:r>
          </a:p>
          <a:p>
            <a:r>
              <a:rPr lang="ru-RU" dirty="0" smtClean="0"/>
              <a:t>Формирование интереса к книге, к чтению</a:t>
            </a:r>
          </a:p>
          <a:p>
            <a:r>
              <a:rPr lang="ru-RU" dirty="0" smtClean="0"/>
              <a:t>Воспитание уважения к труду библиотекаря</a:t>
            </a:r>
          </a:p>
          <a:p>
            <a:r>
              <a:rPr lang="ru-RU" dirty="0" smtClean="0"/>
              <a:t>Расширение и закрепление знаний о временах года</a:t>
            </a:r>
          </a:p>
          <a:p>
            <a:r>
              <a:rPr lang="ru-RU" dirty="0" smtClean="0"/>
              <a:t>Воспитание любви к природе через литературные произведения</a:t>
            </a:r>
          </a:p>
          <a:p>
            <a:r>
              <a:rPr lang="ru-RU" dirty="0" smtClean="0"/>
              <a:t>Привитие интереса к сказкам, желания их прочитать</a:t>
            </a:r>
          </a:p>
          <a:p>
            <a:r>
              <a:rPr lang="ru-RU" dirty="0" smtClean="0"/>
              <a:t>Вызов желания у детей участвовать в играх, аттракционах, конкурсах</a:t>
            </a:r>
          </a:p>
          <a:p>
            <a:r>
              <a:rPr lang="ru-RU" dirty="0" smtClean="0"/>
              <a:t>Воспитание бережного отношения к книге</a:t>
            </a:r>
          </a:p>
          <a:p>
            <a:r>
              <a:rPr lang="ru-RU" dirty="0" smtClean="0"/>
              <a:t>Знакомство с творчеством известных детских писателей</a:t>
            </a:r>
          </a:p>
          <a:p>
            <a:r>
              <a:rPr lang="ru-RU" dirty="0" smtClean="0"/>
              <a:t>Развитие познавательной деятельности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методы: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Экскурсия</a:t>
            </a:r>
          </a:p>
          <a:p>
            <a:r>
              <a:rPr lang="ru-RU" dirty="0" smtClean="0"/>
              <a:t>Беседа, вопросы </a:t>
            </a:r>
          </a:p>
          <a:p>
            <a:r>
              <a:rPr lang="ru-RU" dirty="0" smtClean="0"/>
              <a:t>Чтение художественных произведений</a:t>
            </a:r>
          </a:p>
          <a:p>
            <a:r>
              <a:rPr lang="ru-RU" dirty="0" smtClean="0"/>
              <a:t>Игры-драматизации</a:t>
            </a:r>
          </a:p>
          <a:p>
            <a:r>
              <a:rPr lang="ru-RU" dirty="0" smtClean="0"/>
              <a:t>Инсценировки</a:t>
            </a:r>
          </a:p>
          <a:p>
            <a:r>
              <a:rPr lang="ru-RU" dirty="0" smtClean="0"/>
              <a:t>Загадки</a:t>
            </a:r>
          </a:p>
          <a:p>
            <a:r>
              <a:rPr lang="ru-RU" dirty="0" smtClean="0"/>
              <a:t>Викторина</a:t>
            </a:r>
          </a:p>
          <a:p>
            <a:r>
              <a:rPr lang="ru-RU" dirty="0" smtClean="0"/>
              <a:t>Выставка-обзор</a:t>
            </a:r>
          </a:p>
          <a:p>
            <a:r>
              <a:rPr lang="ru-RU" dirty="0" smtClean="0"/>
              <a:t>Рассматривание книг</a:t>
            </a:r>
          </a:p>
          <a:p>
            <a:r>
              <a:rPr lang="ru-RU" dirty="0" smtClean="0"/>
              <a:t>Просмотр </a:t>
            </a:r>
            <a:r>
              <a:rPr lang="ru-RU" dirty="0" err="1" smtClean="0"/>
              <a:t>медиамультфильмов</a:t>
            </a:r>
            <a:endParaRPr lang="ru-RU" dirty="0" smtClean="0"/>
          </a:p>
          <a:p>
            <a:r>
              <a:rPr lang="ru-RU" dirty="0" smtClean="0"/>
              <a:t>Практическая деятельность детей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Ожидаемый результат: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Сформировать интерес к книге, чтению, заложить основу литературного развития, становления детей как будущих читателей</a:t>
            </a:r>
          </a:p>
          <a:p>
            <a:r>
              <a:rPr lang="ru-RU" dirty="0" smtClean="0"/>
              <a:t>Познакомить с творчеством детских писателей</a:t>
            </a:r>
          </a:p>
          <a:p>
            <a:r>
              <a:rPr lang="ru-RU" dirty="0" smtClean="0"/>
              <a:t>Развить познавательную </a:t>
            </a:r>
            <a:r>
              <a:rPr lang="ru-RU" smtClean="0"/>
              <a:t>активность детей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«Под влиянием знакомства с миром сказок в дошкольном возрасте складывается всё, что делает человека универсальным строителем»</a:t>
            </a:r>
            <a:br>
              <a:rPr lang="ru-RU" dirty="0" smtClean="0"/>
            </a:br>
            <a:r>
              <a:rPr lang="ru-RU" dirty="0" smtClean="0"/>
              <a:t>Т. В. Кудрявцев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Направления развития </a:t>
            </a:r>
            <a:br>
              <a:rPr lang="ru-RU" dirty="0" smtClean="0"/>
            </a:br>
            <a:r>
              <a:rPr lang="ru-RU" dirty="0" smtClean="0"/>
              <a:t>дошкольников: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Социально-коммуникативное развитие</a:t>
            </a:r>
          </a:p>
          <a:p>
            <a:r>
              <a:rPr lang="ru-RU" dirty="0" smtClean="0"/>
              <a:t>Познавательное развитие</a:t>
            </a:r>
          </a:p>
          <a:p>
            <a:r>
              <a:rPr lang="ru-RU" dirty="0" smtClean="0"/>
              <a:t>Художественно-эстетическое развитие</a:t>
            </a:r>
          </a:p>
          <a:p>
            <a:r>
              <a:rPr lang="ru-RU" dirty="0" smtClean="0"/>
              <a:t>Физическое развитие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</a:t>
            </a:r>
            <a:br>
              <a:rPr lang="ru-RU" dirty="0" smtClean="0"/>
            </a:br>
            <a:r>
              <a:rPr lang="ru-RU" dirty="0" smtClean="0"/>
              <a:t>социально-коммуникативного развития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Присвоение норм и ценностей, принятых в обществе, включая моральные и нравственные  ценности</a:t>
            </a:r>
          </a:p>
          <a:p>
            <a:r>
              <a:rPr lang="ru-RU" dirty="0" smtClean="0"/>
              <a:t>Развитие общения и взаимодействия ребенка с взрослыми и сверстниками</a:t>
            </a:r>
          </a:p>
          <a:p>
            <a:r>
              <a:rPr lang="ru-RU" dirty="0" smtClean="0"/>
              <a:t>Формирование готовности к совместной деятельности со сверстниками</a:t>
            </a:r>
          </a:p>
          <a:p>
            <a:r>
              <a:rPr lang="ru-RU" dirty="0" smtClean="0"/>
              <a:t>Формирование социально-коммуникативных речевых умений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92696"/>
            <a:ext cx="3466728" cy="51125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7992888" cy="1224137"/>
          </a:xfrm>
        </p:spPr>
        <p:txBody>
          <a:bodyPr/>
          <a:lstStyle/>
          <a:p>
            <a:pPr algn="ctr"/>
            <a:r>
              <a:rPr lang="ru-RU" dirty="0" smtClean="0"/>
              <a:t>«ДЕТИ – ДЕТЯМ»</a:t>
            </a:r>
          </a:p>
          <a:p>
            <a:pPr algn="ctr"/>
            <a:r>
              <a:rPr lang="ru-RU" dirty="0" smtClean="0"/>
              <a:t>«ДЕТИ – ВЗРОСЛЫМ»</a:t>
            </a:r>
            <a:endParaRPr lang="ru-RU" dirty="0"/>
          </a:p>
        </p:txBody>
      </p:sp>
      <p:pic>
        <p:nvPicPr>
          <p:cNvPr id="1026" name="Picture 2" descr="C:\Users\User\Pictures\2007-01-01 009\100_3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8"/>
            <a:ext cx="6624736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Познавательное развитие: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интересов детей, любознательности и познавательной мотивации</a:t>
            </a:r>
          </a:p>
          <a:p>
            <a:r>
              <a:rPr lang="ru-RU" dirty="0" smtClean="0"/>
              <a:t>Формирование познавательных действий, становление сознания</a:t>
            </a:r>
          </a:p>
          <a:p>
            <a:r>
              <a:rPr lang="ru-RU" dirty="0" smtClean="0"/>
              <a:t>Развитие воображения и творческой активности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проектов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dirty="0" err="1" smtClean="0"/>
              <a:t>Исследовательско-творческие</a:t>
            </a:r>
            <a:endParaRPr lang="ru-RU" dirty="0" smtClean="0"/>
          </a:p>
          <a:p>
            <a:r>
              <a:rPr lang="ru-RU" dirty="0" smtClean="0"/>
              <a:t>Информационно-творческие</a:t>
            </a:r>
            <a:endParaRPr lang="ru-RU" dirty="0"/>
          </a:p>
        </p:txBody>
      </p:sp>
      <p:pic>
        <p:nvPicPr>
          <p:cNvPr id="3074" name="Picture 2" descr="C:\Users\User\Pictures\2007-01-01 011\100_3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560" y="2492896"/>
            <a:ext cx="6278880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Сочинение сказок</a:t>
            </a:r>
            <a:endParaRPr lang="ru-RU" dirty="0"/>
          </a:p>
        </p:txBody>
      </p:sp>
      <p:pic>
        <p:nvPicPr>
          <p:cNvPr id="2050" name="Picture 2" descr="C:\Users\User\Pictures\2007-01-01 010\100_39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Дидактические игры, </a:t>
            </a:r>
            <a:br>
              <a:rPr lang="ru-RU" dirty="0" smtClean="0"/>
            </a:br>
            <a:r>
              <a:rPr lang="ru-RU" dirty="0" smtClean="0"/>
              <a:t>упражнения по сюжетам сказок</a:t>
            </a:r>
            <a:endParaRPr lang="ru-RU" dirty="0"/>
          </a:p>
        </p:txBody>
      </p:sp>
      <p:pic>
        <p:nvPicPr>
          <p:cNvPr id="4099" name="Picture 3" descr="C:\Users\User\Pictures\2007-01-01 011\100_39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4536504" cy="4082772"/>
          </a:xfrm>
          <a:prstGeom prst="rect">
            <a:avLst/>
          </a:prstGeom>
          <a:noFill/>
        </p:spPr>
      </p:pic>
      <p:pic>
        <p:nvPicPr>
          <p:cNvPr id="4100" name="Picture 4" descr="C:\Users\User\Pictures\2007-01-01 011\100_396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00809"/>
            <a:ext cx="439248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270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Автономное учреждение – детский сад комбинированного вида «Чебурашка»</vt:lpstr>
      <vt:lpstr>«Под влиянием знакомства с миром сказок в дошкольном возрасте складывается всё, что делает человека универсальным строителем» Т. В. Кудрявцев</vt:lpstr>
      <vt:lpstr>Направления развития  дошкольников:</vt:lpstr>
      <vt:lpstr>Задачи социально-коммуникативного развития</vt:lpstr>
      <vt:lpstr>Слайд 5</vt:lpstr>
      <vt:lpstr>Познавательное развитие:</vt:lpstr>
      <vt:lpstr>Типы проектов</vt:lpstr>
      <vt:lpstr>Сочинение сказок</vt:lpstr>
      <vt:lpstr>Дидактические игры,  упражнения по сюжетам сказок</vt:lpstr>
      <vt:lpstr>Слайд 10</vt:lpstr>
      <vt:lpstr>Рисование с помощью трафаретов по сюжетам сказок</vt:lpstr>
      <vt:lpstr>ЦЕЛЬ: открыть ребенку мир словесного искусства, воспитать интерес и любовь к книге</vt:lpstr>
      <vt:lpstr>ЗАДАЧИ: </vt:lpstr>
      <vt:lpstr>Основные методы:</vt:lpstr>
      <vt:lpstr>Ожидаемый результат: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«Под влиянием знакомства с миром сказок в дошкольном возрасте складывается всё, что делает человека универсальным строителем» Т. В. Кудрявцев</dc:title>
  <dc:creator>Андрей</dc:creator>
  <cp:lastModifiedBy>юзер</cp:lastModifiedBy>
  <cp:revision>13</cp:revision>
  <dcterms:created xsi:type="dcterms:W3CDTF">2015-05-04T19:10:45Z</dcterms:created>
  <dcterms:modified xsi:type="dcterms:W3CDTF">2016-10-13T04:44:18Z</dcterms:modified>
</cp:coreProperties>
</file>