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71" r:id="rId9"/>
    <p:sldId id="272" r:id="rId10"/>
    <p:sldId id="267" r:id="rId11"/>
    <p:sldId id="274" r:id="rId12"/>
    <p:sldId id="275" r:id="rId13"/>
    <p:sldId id="281" r:id="rId14"/>
    <p:sldId id="277" r:id="rId15"/>
    <p:sldId id="278" r:id="rId16"/>
    <p:sldId id="279" r:id="rId17"/>
    <p:sldId id="282" r:id="rId18"/>
    <p:sldId id="26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5" y="60938"/>
            <a:ext cx="8928992" cy="3008022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latin typeface="+mj-lt"/>
              </a:rPr>
              <a:t>Почему </a:t>
            </a:r>
            <a:r>
              <a:rPr lang="ru-RU" sz="4800" dirty="0">
                <a:latin typeface="+mj-lt"/>
              </a:rPr>
              <a:t>чай заваривают в горячей </a:t>
            </a:r>
            <a:r>
              <a:rPr lang="ru-RU" sz="4800" dirty="0" smtClean="0">
                <a:latin typeface="+mj-lt"/>
              </a:rPr>
              <a:t>воде</a:t>
            </a:r>
            <a:r>
              <a:rPr lang="ru-RU" sz="4800" dirty="0">
                <a:latin typeface="+mj-lt"/>
              </a:rPr>
              <a:t>?</a:t>
            </a:r>
            <a:endParaRPr lang="ru-RU" sz="4800" dirty="0" smtClean="0">
              <a:latin typeface="+mj-lt"/>
            </a:endParaRPr>
          </a:p>
          <a:p>
            <a:pPr algn="r"/>
            <a:endParaRPr lang="ru-RU" sz="2800" dirty="0" smtClean="0">
              <a:latin typeface="+mj-lt"/>
            </a:endParaRPr>
          </a:p>
          <a:p>
            <a:pPr algn="r"/>
            <a:endParaRPr lang="ru-RU" sz="2800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20374"/>
            <a:ext cx="3904622" cy="2522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16182" y="4365104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800" b="1" i="1" dirty="0"/>
              <a:t>Автор:</a:t>
            </a:r>
          </a:p>
          <a:p>
            <a:pPr algn="r"/>
            <a:r>
              <a:rPr lang="ru-RU" sz="2800" b="1" i="1" dirty="0"/>
              <a:t>Фадеева Арина</a:t>
            </a:r>
            <a:r>
              <a:rPr lang="ru-RU" sz="2800" b="1" i="1"/>
              <a:t>, </a:t>
            </a:r>
            <a:r>
              <a:rPr lang="ru-RU" sz="2800" b="1" i="1" smtClean="0"/>
              <a:t>2 </a:t>
            </a:r>
            <a:r>
              <a:rPr lang="ru-RU" sz="2800" b="1" i="1" dirty="0"/>
              <a:t>«Б</a:t>
            </a:r>
            <a:r>
              <a:rPr lang="ru-RU" sz="2800" b="1" i="1" dirty="0" smtClean="0"/>
              <a:t>» класс</a:t>
            </a:r>
            <a:endParaRPr lang="ru-RU" sz="2800" b="1" i="1" dirty="0"/>
          </a:p>
          <a:p>
            <a:pPr algn="r"/>
            <a:endParaRPr lang="ru-RU" sz="2800" b="1" i="1" dirty="0"/>
          </a:p>
        </p:txBody>
      </p:sp>
      <p:pic>
        <p:nvPicPr>
          <p:cNvPr id="4" name="Picture 2" descr="C:\Users\Alex\Desktop\Арина портф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492896"/>
            <a:ext cx="3312368" cy="2016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31098217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прошёл 1 час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А что будет, если оставить эти стаканы на некоторое </a:t>
            </a:r>
            <a:r>
              <a:rPr lang="ru-RU" dirty="0" smtClean="0"/>
              <a:t>время , например, на 1 час, 2 часа, 4часа?</a:t>
            </a:r>
            <a:endParaRPr lang="ru-RU" dirty="0"/>
          </a:p>
        </p:txBody>
      </p:sp>
      <p:pic>
        <p:nvPicPr>
          <p:cNvPr id="3074" name="Picture 2" descr="F:\DCIM\100NIKON\DSCN12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708920"/>
            <a:ext cx="5760640" cy="36724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58608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прошло 2 часа</a:t>
            </a:r>
            <a:endParaRPr lang="ru-RU" dirty="0"/>
          </a:p>
        </p:txBody>
      </p:sp>
      <p:pic>
        <p:nvPicPr>
          <p:cNvPr id="4098" name="Picture 2" descr="F:\DCIM\100NIKON\DSCN12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54163"/>
            <a:ext cx="6981940" cy="360302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Прошло 4 часа.</a:t>
            </a:r>
            <a:endParaRPr lang="ru-RU" dirty="0"/>
          </a:p>
        </p:txBody>
      </p:sp>
      <p:pic>
        <p:nvPicPr>
          <p:cNvPr id="5122" name="Picture 2" descr="F:\DCIM\100NIKON\DSCN12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4163"/>
            <a:ext cx="7053948" cy="45259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Вывод 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916832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Невооруженным глазом видно, что самый «крепкий» чай получился в стакане </a:t>
            </a:r>
            <a:r>
              <a:rPr lang="ru-RU" dirty="0" smtClean="0"/>
              <a:t>№1.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Вывод 1</a:t>
            </a:r>
            <a:r>
              <a:rPr lang="ru-RU" dirty="0"/>
              <a:t>: чай лучше заваривается в горячей воде.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328701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F:\DCIM\100NIKON\DSCN12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52736"/>
            <a:ext cx="7848872" cy="502738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F:\DCIM\100NIKON\DSCN12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F:\DCIM\100NIKON\DSCN12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Вывод 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	 </a:t>
            </a:r>
            <a:r>
              <a:rPr lang="ru-RU" dirty="0"/>
              <a:t>В</a:t>
            </a:r>
            <a:r>
              <a:rPr lang="ru-RU" dirty="0" smtClean="0"/>
              <a:t>идно</a:t>
            </a:r>
            <a:r>
              <a:rPr lang="ru-RU" dirty="0"/>
              <a:t>, что чай заварился во всех трех </a:t>
            </a:r>
            <a:r>
              <a:rPr lang="ru-RU" dirty="0" smtClean="0"/>
              <a:t>стаканах через 4часа. </a:t>
            </a:r>
            <a:r>
              <a:rPr lang="ru-RU" dirty="0"/>
              <a:t>Но все же в стакане </a:t>
            </a:r>
            <a:r>
              <a:rPr lang="ru-RU" dirty="0" smtClean="0"/>
              <a:t>№1 </a:t>
            </a:r>
            <a:r>
              <a:rPr lang="ru-RU" dirty="0"/>
              <a:t>окраска самая яркая. Попробовав напитки на вкус, становится понятно, что в стакане </a:t>
            </a:r>
            <a:r>
              <a:rPr lang="ru-RU" dirty="0" smtClean="0"/>
              <a:t>№1 </a:t>
            </a:r>
            <a:r>
              <a:rPr lang="ru-RU" dirty="0"/>
              <a:t>получился самый ароматный напиток.</a:t>
            </a:r>
          </a:p>
          <a:p>
            <a:pPr marL="0" indent="0">
              <a:buNone/>
            </a:pPr>
            <a:r>
              <a:rPr lang="ru-RU" dirty="0" smtClean="0"/>
              <a:t>	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8100662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3" y="1268760"/>
            <a:ext cx="8856984" cy="5589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300" u="sng" dirty="0" smtClean="0"/>
              <a:t>.</a:t>
            </a:r>
            <a:r>
              <a:rPr lang="ru-RU" sz="4800" b="1" i="1" u="sng" dirty="0" smtClean="0"/>
              <a:t>В </a:t>
            </a:r>
            <a:r>
              <a:rPr lang="ru-RU" sz="4800" b="1" i="1" u="sng" dirty="0"/>
              <a:t>ходе </a:t>
            </a:r>
            <a:r>
              <a:rPr lang="ru-RU" sz="4800" b="1" i="1" u="sng" dirty="0" smtClean="0"/>
              <a:t>опытов </a:t>
            </a:r>
            <a:r>
              <a:rPr lang="ru-RU" sz="4800" b="1" i="1" u="sng" dirty="0"/>
              <a:t>я </a:t>
            </a:r>
            <a:r>
              <a:rPr lang="ru-RU" sz="4800" b="1" i="1" u="sng" dirty="0" smtClean="0"/>
              <a:t>выяснила</a:t>
            </a:r>
            <a:r>
              <a:rPr lang="ru-RU" sz="4800" b="1" i="1" dirty="0" smtClean="0"/>
              <a:t>, </a:t>
            </a:r>
            <a:r>
              <a:rPr lang="ru-RU" sz="4800" b="1" i="1" dirty="0"/>
              <a:t>что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i="1" u="sng" dirty="0" smtClean="0">
                <a:latin typeface="Times New Roman" pitchFamily="18" charset="0"/>
                <a:cs typeface="Times New Roman" pitchFamily="18" charset="0"/>
              </a:rPr>
              <a:t>лучше заваривать чай в горячей воде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Это экономит время.</a:t>
            </a:r>
          </a:p>
          <a:p>
            <a:pPr marL="0" indent="0"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Убивает вредные микробы.</a:t>
            </a:r>
          </a:p>
          <a:p>
            <a:pPr marL="0" indent="0"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Делает чай более вкусным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300" dirty="0" smtClean="0"/>
          </a:p>
          <a:p>
            <a:pPr marL="0" indent="0">
              <a:buNone/>
            </a:pPr>
            <a:endParaRPr lang="ru-RU" sz="2300" dirty="0"/>
          </a:p>
          <a:p>
            <a:endParaRPr lang="ru-RU" sz="2300" dirty="0"/>
          </a:p>
        </p:txBody>
      </p:sp>
    </p:spTree>
    <p:extLst>
      <p:ext uri="{BB962C8B-B14F-4D97-AF65-F5344CB8AC3E}">
        <p14:creationId xmlns:p14="http://schemas.microsoft.com/office/powerpoint/2010/main" val="372968878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4355579" cy="30270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55976" y="764704"/>
            <a:ext cx="395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34036"/>
            <a:ext cx="3005137" cy="480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220072" y="1340768"/>
            <a:ext cx="35283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ВВЕДЕНИЕ</a:t>
            </a:r>
          </a:p>
          <a:p>
            <a:endParaRPr lang="ru-RU" sz="2400" b="1" dirty="0" smtClean="0"/>
          </a:p>
          <a:p>
            <a:r>
              <a:rPr lang="ru-RU" sz="2400" dirty="0" smtClean="0"/>
              <a:t>	</a:t>
            </a:r>
            <a:r>
              <a:rPr lang="ru-RU" sz="2400" b="1" i="1" dirty="0" smtClean="0"/>
              <a:t>Трудно </a:t>
            </a:r>
            <a:r>
              <a:rPr lang="ru-RU" sz="2400" b="1" i="1" dirty="0"/>
              <a:t>найти уголок Земли, где не любили бы чай. </a:t>
            </a:r>
            <a:r>
              <a:rPr lang="ru-RU" sz="2400" b="1" i="1" dirty="0" smtClean="0"/>
              <a:t>.</a:t>
            </a:r>
            <a:endParaRPr lang="ru-RU" sz="2400" b="1" i="1" dirty="0"/>
          </a:p>
          <a:p>
            <a:r>
              <a:rPr lang="ru-RU" sz="2400" b="1" i="1" dirty="0" smtClean="0"/>
              <a:t>А </a:t>
            </a:r>
            <a:r>
              <a:rPr lang="ru-RU" sz="2400" b="1" i="1" dirty="0"/>
              <a:t>что же такое чай, почему люди его так любят и почему заваривают его в горячей воде?</a:t>
            </a:r>
          </a:p>
        </p:txBody>
      </p:sp>
    </p:spTree>
    <p:extLst>
      <p:ext uri="{BB962C8B-B14F-4D97-AF65-F5344CB8AC3E}">
        <p14:creationId xmlns:p14="http://schemas.microsoft.com/office/powerpoint/2010/main" val="1336888040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548680"/>
            <a:ext cx="72008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 smtClean="0"/>
          </a:p>
          <a:p>
            <a:endParaRPr lang="ru-RU" sz="3200" b="1" dirty="0"/>
          </a:p>
          <a:p>
            <a:pPr algn="ctr"/>
            <a:r>
              <a:rPr lang="ru-RU" sz="3200" b="1" dirty="0" smtClean="0"/>
              <a:t>ЦЕЛЬ РАБОТЫ:</a:t>
            </a:r>
          </a:p>
          <a:p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Понять, почему чай заваривают в горячей воде</a:t>
            </a:r>
            <a:r>
              <a:rPr lang="ru-RU" sz="2400" dirty="0"/>
              <a:t>.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3200" b="1" u="sng" dirty="0" smtClean="0"/>
              <a:t>ЗАДАЧИ</a:t>
            </a:r>
            <a:r>
              <a:rPr lang="ru-RU" sz="3200" b="1" dirty="0" smtClean="0"/>
              <a:t>:</a:t>
            </a:r>
          </a:p>
          <a:p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1. Узнать</a:t>
            </a:r>
            <a:r>
              <a:rPr lang="ru-RU" sz="2400" dirty="0"/>
              <a:t>, что такое чай.</a:t>
            </a:r>
            <a:br>
              <a:rPr lang="ru-RU" sz="2400" dirty="0"/>
            </a:br>
            <a:r>
              <a:rPr lang="ru-RU" sz="2400" dirty="0" smtClean="0"/>
              <a:t>2. Узнать </a:t>
            </a:r>
            <a:r>
              <a:rPr lang="ru-RU" sz="2400" dirty="0"/>
              <a:t>историю чая.</a:t>
            </a:r>
            <a:br>
              <a:rPr lang="ru-RU" sz="2400" dirty="0"/>
            </a:br>
            <a:r>
              <a:rPr lang="ru-RU" sz="2400" dirty="0" smtClean="0"/>
              <a:t>3. Узнать </a:t>
            </a:r>
            <a:r>
              <a:rPr lang="ru-RU" sz="2400" dirty="0"/>
              <a:t>о полезных свойствах чая.</a:t>
            </a:r>
            <a:br>
              <a:rPr lang="ru-RU" sz="2400" dirty="0"/>
            </a:br>
            <a:r>
              <a:rPr lang="ru-RU" sz="2400" dirty="0" smtClean="0"/>
              <a:t>4. Узнать</a:t>
            </a:r>
            <a:r>
              <a:rPr lang="ru-RU" sz="2400" dirty="0"/>
              <a:t>, что происходит при заваривании чая.</a:t>
            </a:r>
            <a:br>
              <a:rPr lang="ru-RU" sz="2400" dirty="0"/>
            </a:br>
            <a:r>
              <a:rPr lang="ru-RU" sz="2400" dirty="0" smtClean="0"/>
              <a:t>5. Выяснить </a:t>
            </a:r>
            <a:r>
              <a:rPr lang="ru-RU" sz="2400" dirty="0"/>
              <a:t>на </a:t>
            </a:r>
            <a:r>
              <a:rPr lang="ru-RU" sz="2400" dirty="0" smtClean="0"/>
              <a:t>опыте, </a:t>
            </a:r>
            <a:r>
              <a:rPr lang="ru-RU" sz="2400" dirty="0"/>
              <a:t>почему чай заваривают в горячей воде.</a:t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8214399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чай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3691136" cy="47551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	Чай </a:t>
            </a:r>
            <a:r>
              <a:rPr lang="ru-RU" dirty="0"/>
              <a:t>— напиток, получаемый завариванием </a:t>
            </a:r>
            <a:r>
              <a:rPr lang="ru-RU" dirty="0" smtClean="0"/>
              <a:t>листа </a:t>
            </a:r>
            <a:r>
              <a:rPr lang="ru-RU" dirty="0"/>
              <a:t>чайного </a:t>
            </a:r>
            <a:r>
              <a:rPr lang="ru-RU" dirty="0" smtClean="0"/>
              <a:t>куста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smtClean="0"/>
              <a:t>	Чаем </a:t>
            </a:r>
            <a:r>
              <a:rPr lang="ru-RU" dirty="0"/>
              <a:t>также называется и сам лист чайного куста.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2656"/>
            <a:ext cx="3959067" cy="2960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501008"/>
            <a:ext cx="3605386" cy="3028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815406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чая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326776"/>
            <a:ext cx="4518212" cy="519856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	Родина </a:t>
            </a:r>
            <a:r>
              <a:rPr lang="ru-RU" dirty="0"/>
              <a:t>чая – Юго-Западный Китай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/>
              <a:t>По </a:t>
            </a:r>
            <a:r>
              <a:rPr lang="ru-RU" dirty="0"/>
              <a:t>одной из </a:t>
            </a:r>
            <a:r>
              <a:rPr lang="ru-RU" dirty="0" smtClean="0"/>
              <a:t>легенд император </a:t>
            </a:r>
            <a:r>
              <a:rPr lang="ru-RU" dirty="0"/>
              <a:t>Южного Китая </a:t>
            </a:r>
            <a:r>
              <a:rPr lang="ru-RU" dirty="0" err="1"/>
              <a:t>Чен</a:t>
            </a:r>
            <a:r>
              <a:rPr lang="ru-RU" dirty="0"/>
              <a:t> </a:t>
            </a:r>
            <a:r>
              <a:rPr lang="ru-RU" dirty="0" err="1"/>
              <a:t>Нунг</a:t>
            </a:r>
            <a:r>
              <a:rPr lang="ru-RU" dirty="0"/>
              <a:t> однажды попробовал напиток, который случайно получился из листьев, нечаянно попавших в кипяток. </a:t>
            </a:r>
            <a:r>
              <a:rPr lang="ru-RU" dirty="0" smtClean="0"/>
              <a:t>	Напиток </a:t>
            </a:r>
            <a:r>
              <a:rPr lang="ru-RU" dirty="0"/>
              <a:t>оказался настолько ароматным и вкусным, что император приказал собрать и сохранить эти листья и издал указ о применении его по всей стране.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376589"/>
            <a:ext cx="3457575" cy="4286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2231046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Полезные свойства чая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4411216" cy="530383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4400" dirty="0"/>
              <a:t>В чайном листе содержится более 130 полезных веществ</a:t>
            </a:r>
            <a:r>
              <a:rPr lang="ru-RU" sz="4400" dirty="0" smtClean="0"/>
              <a:t>.</a:t>
            </a:r>
            <a:endParaRPr lang="en-US" sz="4400" dirty="0" smtClean="0"/>
          </a:p>
          <a:p>
            <a:pPr marL="0" indent="0">
              <a:buNone/>
            </a:pPr>
            <a:r>
              <a:rPr lang="en-US" sz="4400" dirty="0"/>
              <a:t>	</a:t>
            </a:r>
            <a:r>
              <a:rPr lang="ru-RU" sz="4400" dirty="0" smtClean="0"/>
              <a:t>Чай </a:t>
            </a:r>
            <a:r>
              <a:rPr lang="ru-RU" sz="4400" dirty="0"/>
              <a:t>оказывает тонизирующее действие на организм человека, усиливает жизненные функции, прекрасно утоляет жажду. Он позволяет человеку длительное время переносить отсутствие пищи, поэтому чай – незаменимый спутник путешественников, геологов, моряков. Во многих армиях чай является обязательным продуктом питания.</a:t>
            </a:r>
          </a:p>
          <a:p>
            <a:pPr marL="0" indent="0">
              <a:buNone/>
            </a:pPr>
            <a:r>
              <a:rPr lang="ru-RU" sz="4400" dirty="0" smtClean="0"/>
              <a:t>	</a:t>
            </a:r>
            <a:endParaRPr lang="ru-RU" sz="44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933056"/>
            <a:ext cx="3663676" cy="26930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972" y="1268760"/>
            <a:ext cx="3440283" cy="25020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220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Что происходит при заваривании </a:t>
            </a:r>
            <a:r>
              <a:rPr lang="ru-RU" dirty="0" smtClean="0"/>
              <a:t>чая?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4392488" cy="49685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100" b="1" dirty="0" smtClean="0"/>
              <a:t>	Чай</a:t>
            </a:r>
            <a:r>
              <a:rPr lang="ru-RU" sz="2100" dirty="0" smtClean="0"/>
              <a:t> это </a:t>
            </a:r>
            <a:r>
              <a:rPr lang="ru-RU" sz="2100" dirty="0"/>
              <a:t>смесь двух веществ – воды и листьев чая, а если быть точным не самих листьев, а тех веществ, которые в них содержатся</a:t>
            </a:r>
            <a:r>
              <a:rPr lang="ru-RU" sz="2100" dirty="0" smtClean="0"/>
              <a:t>.</a:t>
            </a:r>
          </a:p>
          <a:p>
            <a:pPr marL="0" indent="0">
              <a:buNone/>
            </a:pPr>
            <a:r>
              <a:rPr lang="ru-RU" sz="2100" dirty="0" smtClean="0"/>
              <a:t>	</a:t>
            </a:r>
            <a:r>
              <a:rPr lang="ru-RU" sz="2100" b="1" i="1" dirty="0" smtClean="0"/>
              <a:t>Все </a:t>
            </a:r>
            <a:r>
              <a:rPr lang="ru-RU" sz="2100" b="1" i="1" dirty="0"/>
              <a:t>вещества состоят из мельчайших частиц, которые постоянно движутся</a:t>
            </a:r>
            <a:r>
              <a:rPr lang="ru-RU" sz="2100" b="1" i="1" dirty="0" smtClean="0"/>
              <a:t>.</a:t>
            </a:r>
          </a:p>
          <a:p>
            <a:pPr marL="0" indent="0">
              <a:buNone/>
            </a:pPr>
            <a:r>
              <a:rPr lang="ru-RU" sz="2100" dirty="0" smtClean="0"/>
              <a:t>	</a:t>
            </a:r>
            <a:r>
              <a:rPr lang="ru-RU" sz="2100" b="1" u="sng" dirty="0" smtClean="0"/>
              <a:t>Если  воду и чайный лист соединит  то частички воды и чая смешиваются</a:t>
            </a:r>
            <a:endParaRPr lang="ru-RU" sz="2100" b="1" u="sng" dirty="0"/>
          </a:p>
          <a:p>
            <a:pPr marL="0" indent="0">
              <a:buNone/>
            </a:pPr>
            <a:r>
              <a:rPr lang="ru-RU" sz="2100" dirty="0" smtClean="0"/>
              <a:t>	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Так заваривается чай.</a:t>
            </a:r>
            <a:endParaRPr lang="ru-RU" sz="4400" dirty="0"/>
          </a:p>
          <a:p>
            <a:pPr marL="0" indent="0">
              <a:buNone/>
            </a:pPr>
            <a:endParaRPr lang="ru-RU" sz="2100" dirty="0"/>
          </a:p>
        </p:txBody>
      </p:sp>
      <p:pic>
        <p:nvPicPr>
          <p:cNvPr id="6" name="Содержимое 3" descr="http://fizika03.ru/_sf/50/s11573622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2972" y="1916832"/>
            <a:ext cx="3369468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34669245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67544" y="4725144"/>
            <a:ext cx="7931224" cy="1045096"/>
          </a:xfrm>
        </p:spPr>
        <p:txBody>
          <a:bodyPr>
            <a:normAutofit lnSpcReduction="10000"/>
          </a:bodyPr>
          <a:lstStyle/>
          <a:p>
            <a:r>
              <a:rPr lang="ru-RU" sz="3200" dirty="0" smtClean="0"/>
              <a:t>1. Готовим </a:t>
            </a:r>
            <a:r>
              <a:rPr lang="ru-RU" sz="3200" dirty="0"/>
              <a:t>три стакана. В каждый из них засыпаем по одной чайной </a:t>
            </a:r>
            <a:r>
              <a:rPr lang="ru-RU" sz="3200" dirty="0" smtClean="0"/>
              <a:t>ложки </a:t>
            </a:r>
            <a:r>
              <a:rPr lang="ru-RU" sz="3200" dirty="0"/>
              <a:t>заварки</a:t>
            </a:r>
            <a:r>
              <a:rPr lang="ru-RU" sz="3200" dirty="0" smtClean="0"/>
              <a:t>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7" name="Picture 3" descr="F:\DCIM\100NIKON\DSCN12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6912767" cy="41764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79320405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23528" y="4077072"/>
            <a:ext cx="8003232" cy="1811288"/>
          </a:xfrm>
        </p:spPr>
        <p:txBody>
          <a:bodyPr/>
          <a:lstStyle/>
          <a:p>
            <a:r>
              <a:rPr lang="ru-RU" sz="2400" dirty="0"/>
              <a:t>2.	Теперь заливаем заварку водой.</a:t>
            </a:r>
          </a:p>
          <a:p>
            <a:r>
              <a:rPr lang="ru-RU" sz="2400" dirty="0"/>
              <a:t>- в первый стакан наливаем </a:t>
            </a:r>
            <a:r>
              <a:rPr lang="ru-RU" sz="2400" dirty="0" smtClean="0"/>
              <a:t>кипяток;</a:t>
            </a:r>
            <a:endParaRPr lang="ru-RU" sz="2400" dirty="0"/>
          </a:p>
          <a:p>
            <a:r>
              <a:rPr lang="ru-RU" sz="2400" dirty="0"/>
              <a:t>- во второй стакан воду комнатной температуры;</a:t>
            </a:r>
          </a:p>
          <a:p>
            <a:r>
              <a:rPr lang="ru-RU" sz="2400" dirty="0"/>
              <a:t>- а в третий стакан </a:t>
            </a:r>
            <a:r>
              <a:rPr lang="ru-RU" sz="2400" dirty="0" smtClean="0"/>
              <a:t>воду из холодильника.</a:t>
            </a:r>
            <a:endParaRPr lang="ru-RU" sz="2400" dirty="0"/>
          </a:p>
          <a:p>
            <a:endParaRPr lang="ru-RU" dirty="0"/>
          </a:p>
        </p:txBody>
      </p:sp>
      <p:pic>
        <p:nvPicPr>
          <p:cNvPr id="2050" name="Picture 2" descr="F:\DCIM\100NIKON\DSCN12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908720"/>
            <a:ext cx="5472608" cy="30963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03835172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444</TotalTime>
  <Words>148</Words>
  <Application>Microsoft Office PowerPoint</Application>
  <PresentationFormat>Экран (4:3)</PresentationFormat>
  <Paragraphs>50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Franklin Gothic Book</vt:lpstr>
      <vt:lpstr>Franklin Gothic Medium</vt:lpstr>
      <vt:lpstr>Times New Roman</vt:lpstr>
      <vt:lpstr>Wingdings 2</vt:lpstr>
      <vt:lpstr>Трек</vt:lpstr>
      <vt:lpstr>Презентация PowerPoint</vt:lpstr>
      <vt:lpstr>Презентация PowerPoint</vt:lpstr>
      <vt:lpstr>Презентация PowerPoint</vt:lpstr>
      <vt:lpstr>Что такое чай</vt:lpstr>
      <vt:lpstr>История чая</vt:lpstr>
      <vt:lpstr>Полезные свойства чая</vt:lpstr>
      <vt:lpstr>Что происходит при заваривании чая?</vt:lpstr>
      <vt:lpstr>Презентация PowerPoint</vt:lpstr>
      <vt:lpstr>Презентация PowerPoint</vt:lpstr>
      <vt:lpstr>  прошёл 1 час</vt:lpstr>
      <vt:lpstr> прошло 2 часа</vt:lpstr>
      <vt:lpstr>Прошло 4 часа.</vt:lpstr>
      <vt:lpstr>Вывод 1</vt:lpstr>
      <vt:lpstr>Презентация PowerPoint</vt:lpstr>
      <vt:lpstr>Презентация PowerPoint</vt:lpstr>
      <vt:lpstr>Презентация PowerPoint</vt:lpstr>
      <vt:lpstr>Вывод 2</vt:lpstr>
      <vt:lpstr>заключение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</dc:creator>
  <cp:lastModifiedBy>Татьяна</cp:lastModifiedBy>
  <cp:revision>44</cp:revision>
  <dcterms:modified xsi:type="dcterms:W3CDTF">2017-01-08T21:09:10Z</dcterms:modified>
</cp:coreProperties>
</file>