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82" r:id="rId20"/>
    <p:sldId id="283" r:id="rId21"/>
    <p:sldId id="284" r:id="rId22"/>
    <p:sldId id="289" r:id="rId23"/>
    <p:sldId id="290" r:id="rId24"/>
    <p:sldId id="295" r:id="rId25"/>
    <p:sldId id="296" r:id="rId26"/>
    <p:sldId id="300" r:id="rId27"/>
    <p:sldId id="301" r:id="rId28"/>
    <p:sldId id="302" r:id="rId29"/>
    <p:sldId id="303" r:id="rId30"/>
    <p:sldId id="304" r:id="rId31"/>
    <p:sldId id="30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3811AF-14D6-44F3-B1A1-065357AE46BB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5A8975-6BB6-4E20-B33F-759F990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410604" cy="192882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Развивающая среда </a:t>
            </a:r>
            <a:r>
              <a:rPr lang="ru-RU" sz="4000" dirty="0" smtClean="0"/>
              <a:t> </a:t>
            </a:r>
            <a:r>
              <a:rPr lang="ru-RU" sz="4000" dirty="0" smtClean="0"/>
              <a:t>ДОУ в контексте ФГОС дошкольного образования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857892"/>
            <a:ext cx="6705600" cy="877945"/>
          </a:xfrm>
        </p:spPr>
        <p:txBody>
          <a:bodyPr/>
          <a:lstStyle/>
          <a:p>
            <a:r>
              <a:rPr lang="ru-RU" dirty="0" smtClean="0"/>
              <a:t>МБДОУ Детский сад № 69 «Брусничка»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855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1967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Глиняная посуда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воспитатель\Desktop\русская культура\S50015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75"/>
          <a:stretch/>
        </p:blipFill>
        <p:spPr bwMode="auto">
          <a:xfrm>
            <a:off x="827584" y="1285860"/>
            <a:ext cx="7704855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91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0042"/>
            <a:ext cx="3909246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Медный самовар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628" y="500043"/>
            <a:ext cx="3723338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Прялка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воспитатель\Desktop\русская культура\S500157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21"/>
          <a:stretch/>
        </p:blipFill>
        <p:spPr bwMode="auto">
          <a:xfrm>
            <a:off x="571472" y="1285860"/>
            <a:ext cx="3856512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оспитатель\Desktop\русская культура\S5001589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1"/>
          <a:stretch/>
        </p:blipFill>
        <p:spPr bwMode="auto">
          <a:xfrm>
            <a:off x="5000628" y="1285860"/>
            <a:ext cx="3747835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99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052737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Лапоточки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воспитатель\Desktop\русская культура\S500158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67"/>
          <a:stretch/>
        </p:blipFill>
        <p:spPr bwMode="auto">
          <a:xfrm>
            <a:off x="571472" y="1285860"/>
            <a:ext cx="8104984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9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-99391"/>
            <a:ext cx="7125113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Чугунный утюг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воспитатель\Desktop\русская культура\S500158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93" b="8909"/>
          <a:stretch/>
        </p:blipFill>
        <p:spPr bwMode="auto">
          <a:xfrm>
            <a:off x="611560" y="1285860"/>
            <a:ext cx="7992888" cy="51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0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1247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Чугунки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воспитатель\Desktop\русская культура\S500218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94"/>
          <a:stretch/>
        </p:blipFill>
        <p:spPr bwMode="auto">
          <a:xfrm>
            <a:off x="642910" y="1285860"/>
            <a:ext cx="7929618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0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«ЯКУТСКОЕ ПОДВОРЬЕ»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8" descr="S500221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37"/>
          <a:stretch/>
        </p:blipFill>
        <p:spPr>
          <a:xfrm>
            <a:off x="611560" y="1285860"/>
            <a:ext cx="7920880" cy="51674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04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3"/>
            <a:ext cx="7306971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Якутская посуда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4" descr="RIMG000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14"/>
          <a:stretch/>
        </p:blipFill>
        <p:spPr>
          <a:xfrm>
            <a:off x="714348" y="1285860"/>
            <a:ext cx="7704856" cy="52864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38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Женские украшения из бересты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8" descr="RIMG001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75"/>
          <a:stretch/>
        </p:blipFill>
        <p:spPr>
          <a:xfrm>
            <a:off x="714348" y="1285860"/>
            <a:ext cx="7775154" cy="521497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5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7129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Рыболовные снасти, </a:t>
            </a:r>
            <a:r>
              <a:rPr lang="ru-RU" dirty="0" err="1" smtClean="0">
                <a:solidFill>
                  <a:srgbClr val="002060"/>
                </a:solidFill>
              </a:rPr>
              <a:t>талкы</a:t>
            </a:r>
            <a:r>
              <a:rPr lang="ru-RU" dirty="0" smtClean="0">
                <a:solidFill>
                  <a:srgbClr val="002060"/>
                </a:solidFill>
              </a:rPr>
              <a:t>-кожемяка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8" descr="S50004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2910" y="1285860"/>
            <a:ext cx="7991748" cy="521497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59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1521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«КЛАДОВАЯ ЛЕСА»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12" descr="S500048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786" y="1285860"/>
            <a:ext cx="7746654" cy="53114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7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000100" y="1643050"/>
            <a:ext cx="7429552" cy="4143404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effectLst/>
              </a:rPr>
              <a:t>Образовательная среда</a:t>
            </a:r>
            <a:r>
              <a:rPr lang="ru-RU" sz="3200" dirty="0">
                <a:solidFill>
                  <a:srgbClr val="002060"/>
                </a:solidFill>
                <a:effectLst/>
              </a:rPr>
              <a:t> — это комплекс условий, которые обеспечивают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</a:rPr>
              <a:t>полноценное образование 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и 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развитие </a:t>
            </a:r>
            <a:r>
              <a:rPr lang="ru-RU" sz="3200" dirty="0">
                <a:solidFill>
                  <a:srgbClr val="002060"/>
                </a:solidFill>
                <a:effectLst/>
              </a:rPr>
              <a:t>детей в дошкольном учреждении</a:t>
            </a:r>
            <a:r>
              <a:rPr lang="ru-RU" sz="3200" dirty="0" smtClean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9013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531440"/>
            <a:ext cx="7125113" cy="198762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Коллекция веток, шишек.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RIMG00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99"/>
          <a:stretch>
            <a:fillRect/>
          </a:stretch>
        </p:blipFill>
        <p:spPr>
          <a:xfrm>
            <a:off x="857224" y="1285860"/>
            <a:ext cx="7706566" cy="507209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1967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Ароматные мешочки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8781008"/>
              </p:ext>
            </p:extLst>
          </p:nvPr>
        </p:nvGraphicFramePr>
        <p:xfrm>
          <a:off x="785786" y="1285860"/>
          <a:ext cx="7929618" cy="5143536"/>
        </p:xfrm>
        <a:graphic>
          <a:graphicData uri="http://schemas.openxmlformats.org/presentationml/2006/ole">
            <p:oleObj spid="_x0000_s1026" name="Фотография Photo Editor" r:id="rId3" imgW="6095238" imgH="45714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000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26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«ЗЕЛЕНАЯ АПТЕКА»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E:\RIMG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1268760"/>
            <a:ext cx="7992888" cy="5184576"/>
          </a:xfrm>
          <a:noFill/>
        </p:spPr>
      </p:pic>
    </p:spTree>
    <p:extLst>
      <p:ext uri="{BB962C8B-B14F-4D97-AF65-F5344CB8AC3E}">
        <p14:creationId xmlns:p14="http://schemas.microsoft.com/office/powerpoint/2010/main" xmlns="" val="38946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09651" y="260350"/>
            <a:ext cx="7124700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cs typeface="Trebuchet MS" pitchFamily="34" charset="0"/>
              </a:rPr>
              <a:t>Фито - бар</a:t>
            </a:r>
          </a:p>
        </p:txBody>
      </p:sp>
      <p:pic>
        <p:nvPicPr>
          <p:cNvPr id="4099" name="Picture 2" descr="E:\RIMG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48" y="1285860"/>
            <a:ext cx="7962195" cy="5167328"/>
          </a:xfrm>
          <a:noFill/>
        </p:spPr>
      </p:pic>
    </p:spTree>
    <p:extLst>
      <p:ext uri="{BB962C8B-B14F-4D97-AF65-F5344CB8AC3E}">
        <p14:creationId xmlns:p14="http://schemas.microsoft.com/office/powerpoint/2010/main" xmlns="" val="40130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Мини-музей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«История </a:t>
            </a:r>
            <a:r>
              <a:rPr lang="ru-RU" dirty="0" err="1" smtClean="0">
                <a:solidFill>
                  <a:srgbClr val="002060"/>
                </a:solidFill>
              </a:rPr>
              <a:t>Магана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S50004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1268760"/>
            <a:ext cx="7776863" cy="53285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42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667014" cy="9361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Экспозиция «Ветераны авиации»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S50004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48" y="1214422"/>
            <a:ext cx="7992888" cy="525715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1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Все атрибуты музея легко доступны для детей. Музей  многофункционален. В нем проводятся различные виды мероприятий, которые решают задачи всех образовательных областей.</a:t>
            </a:r>
          </a:p>
          <a:p>
            <a:r>
              <a:rPr lang="ru-RU" dirty="0" smtClean="0"/>
              <a:t>Социально-коммуникативное развитие;</a:t>
            </a:r>
          </a:p>
          <a:p>
            <a:r>
              <a:rPr lang="ru-RU" dirty="0" smtClean="0"/>
              <a:t>Познавательное развитие;</a:t>
            </a:r>
          </a:p>
          <a:p>
            <a:r>
              <a:rPr lang="ru-RU" dirty="0" smtClean="0"/>
              <a:t>Развитие речи;</a:t>
            </a:r>
          </a:p>
          <a:p>
            <a:r>
              <a:rPr lang="ru-RU" dirty="0" smtClean="0"/>
              <a:t>Художественно-эстетическое развитие;</a:t>
            </a:r>
          </a:p>
          <a:p>
            <a:r>
              <a:rPr lang="ru-RU" dirty="0" smtClean="0"/>
              <a:t>Физическое развитие.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00042"/>
            <a:ext cx="8153400" cy="71915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Социально-коммуникативное развитие;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Социализация, развитие общения, нравственное воспитание</a:t>
            </a:r>
          </a:p>
          <a:p>
            <a:r>
              <a:rPr lang="ru-RU" dirty="0" smtClean="0"/>
              <a:t>Ребенок в сообществе, в семье</a:t>
            </a:r>
          </a:p>
          <a:p>
            <a:r>
              <a:rPr lang="ru-RU" dirty="0" smtClean="0"/>
              <a:t>Самообслуживание, самостоятельность, трудовое воспитание</a:t>
            </a:r>
          </a:p>
          <a:p>
            <a:r>
              <a:rPr lang="ru-RU" dirty="0" smtClean="0"/>
              <a:t>Формирование основ безопасности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Формирование элементарных математических представлений</a:t>
            </a:r>
          </a:p>
          <a:p>
            <a:r>
              <a:rPr lang="ru-RU" dirty="0" smtClean="0"/>
              <a:t>Развитие познавательно-исследовательской деятельности</a:t>
            </a:r>
          </a:p>
          <a:p>
            <a:r>
              <a:rPr lang="ru-RU" dirty="0" smtClean="0"/>
              <a:t>Ознакомление с предметным окружением</a:t>
            </a:r>
          </a:p>
          <a:p>
            <a:r>
              <a:rPr lang="ru-RU" dirty="0" smtClean="0"/>
              <a:t>Ознакомление с социальным миром</a:t>
            </a:r>
          </a:p>
          <a:p>
            <a:r>
              <a:rPr lang="ru-RU" dirty="0" smtClean="0"/>
              <a:t>Ознакомление с миром природы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Развитие речи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Развивающая речевая среда</a:t>
            </a:r>
          </a:p>
          <a:p>
            <a:r>
              <a:rPr lang="ru-RU" dirty="0" smtClean="0"/>
              <a:t>Формирование словаря</a:t>
            </a:r>
          </a:p>
          <a:p>
            <a:r>
              <a:rPr lang="ru-RU" dirty="0" smtClean="0"/>
              <a:t>Звуковая культура речи</a:t>
            </a:r>
          </a:p>
          <a:p>
            <a:r>
              <a:rPr lang="ru-RU" dirty="0" smtClean="0"/>
              <a:t>Грамматический строй речи</a:t>
            </a:r>
          </a:p>
          <a:p>
            <a:r>
              <a:rPr lang="ru-RU" dirty="0" smtClean="0"/>
              <a:t>Связная речь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Музейная педагогика в образовательном процессе детского сада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Цели и задачи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Обогащение предметно-развивающей среды ДОУ;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Обогащение воспитательно-образовательного пространства новыми формами;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Расширение кругозора дошкольников;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Формирование проектно-исследовательских умений и навыков.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Приобщение к искусству</a:t>
            </a:r>
          </a:p>
          <a:p>
            <a:r>
              <a:rPr lang="ru-RU" dirty="0" smtClean="0"/>
              <a:t>Изобразительная деятельность</a:t>
            </a:r>
          </a:p>
          <a:p>
            <a:r>
              <a:rPr lang="ru-RU" dirty="0" smtClean="0"/>
              <a:t>Конструктивно-модельная деятельность</a:t>
            </a:r>
          </a:p>
          <a:p>
            <a:r>
              <a:rPr lang="ru-RU" dirty="0" smtClean="0"/>
              <a:t>Музыкальная деятельность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Физическое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Формирование начальных представлений о здоровом образе жизни</a:t>
            </a:r>
          </a:p>
          <a:p>
            <a:r>
              <a:rPr lang="ru-RU" dirty="0" smtClean="0"/>
              <a:t>Физическая культура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Музейная педагогика в образовательном процессе детского сада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Принципы: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Наглядность;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Доступность;</a:t>
            </a:r>
          </a:p>
          <a:p>
            <a:r>
              <a:rPr lang="ru-RU" sz="2800" i="1" dirty="0" err="1" smtClean="0">
                <a:solidFill>
                  <a:srgbClr val="002060"/>
                </a:solidFill>
              </a:rPr>
              <a:t>Трансформируемость</a:t>
            </a:r>
            <a:r>
              <a:rPr lang="ru-RU" sz="2800" i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Содержательность</a:t>
            </a:r>
            <a:r>
              <a:rPr lang="ru-RU" i="1" dirty="0" smtClean="0">
                <a:solidFill>
                  <a:srgbClr val="002060"/>
                </a:solidFill>
              </a:rPr>
              <a:t> (</a:t>
            </a:r>
            <a:r>
              <a:rPr lang="ru-RU" sz="2000" i="1" dirty="0" smtClean="0">
                <a:solidFill>
                  <a:srgbClr val="002060"/>
                </a:solidFill>
              </a:rPr>
              <a:t>материал должен быть интересным для детей, иметь образовательно-воспитательное значение);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Последовательность (</a:t>
            </a:r>
            <a:r>
              <a:rPr lang="ru-RU" sz="2000" i="1" dirty="0" smtClean="0">
                <a:solidFill>
                  <a:srgbClr val="002060"/>
                </a:solidFill>
              </a:rPr>
              <a:t>в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соответствии возрасту детей</a:t>
            </a:r>
            <a:r>
              <a:rPr lang="ru-RU" sz="2800" i="1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Гуманизм (</a:t>
            </a:r>
            <a:r>
              <a:rPr lang="ru-RU" sz="2000" i="1" dirty="0" smtClean="0">
                <a:solidFill>
                  <a:srgbClr val="002060"/>
                </a:solidFill>
              </a:rPr>
              <a:t>экспонаты должны вызвать бережное отношение к природе)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Интеграции (</a:t>
            </a:r>
            <a:r>
              <a:rPr lang="ru-RU" sz="2000" i="1" dirty="0" smtClean="0">
                <a:solidFill>
                  <a:srgbClr val="002060"/>
                </a:solidFill>
              </a:rPr>
              <a:t>материалы и оборудование для одной образовательной области могут использоваться и в ходе реализаций другой области)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endParaRPr lang="ru-RU" sz="2800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Русская изба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S50004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0507" y="1285860"/>
            <a:ext cx="7517935" cy="521497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Красный угол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S50004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43042" y="1285860"/>
            <a:ext cx="6012145" cy="521497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1429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Атрибуты избы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285860"/>
            <a:ext cx="3886200" cy="428628"/>
          </a:xfrm>
        </p:spPr>
        <p:txBody>
          <a:bodyPr/>
          <a:lstStyle/>
          <a:p>
            <a:pPr algn="ctr"/>
            <a:r>
              <a:rPr lang="ru-RU" dirty="0" smtClean="0"/>
              <a:t>Русская печь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285860"/>
            <a:ext cx="3886200" cy="428628"/>
          </a:xfrm>
        </p:spPr>
        <p:txBody>
          <a:bodyPr/>
          <a:lstStyle/>
          <a:p>
            <a:pPr algn="ctr"/>
            <a:r>
              <a:rPr lang="ru-RU" dirty="0" smtClean="0"/>
              <a:t>Утварь </a:t>
            </a:r>
            <a:endParaRPr lang="ru-RU" dirty="0"/>
          </a:p>
        </p:txBody>
      </p:sp>
      <p:pic>
        <p:nvPicPr>
          <p:cNvPr id="7" name="Picture 2" descr="C:\Users\воспитатель\Desktop\русская культура\S50004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560" y="2250276"/>
            <a:ext cx="4714913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воспитатель\Desktop\русская культура\S5001581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9"/>
          <a:stretch/>
        </p:blipFill>
        <p:spPr bwMode="auto">
          <a:xfrm>
            <a:off x="4786314" y="1857364"/>
            <a:ext cx="3929090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Музыкальные инструменты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воспитатель\Desktop\русская культура\S5001562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7590"/>
          <a:stretch/>
        </p:blipFill>
        <p:spPr bwMode="auto">
          <a:xfrm>
            <a:off x="857224" y="1600200"/>
            <a:ext cx="7500990" cy="49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5"/>
            <a:ext cx="7125113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Старинный сундук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воспитатель\Desktop\русская культура\S500156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30"/>
          <a:stretch/>
        </p:blipFill>
        <p:spPr bwMode="auto">
          <a:xfrm>
            <a:off x="714348" y="1785926"/>
            <a:ext cx="7776864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94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</TotalTime>
  <Words>297</Words>
  <Application>Microsoft Office PowerPoint</Application>
  <PresentationFormat>Экран (4:3)</PresentationFormat>
  <Paragraphs>73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Обычная</vt:lpstr>
      <vt:lpstr>Фотография Photo Editor</vt:lpstr>
      <vt:lpstr>Развивающая среда  ДОУ в контексте ФГОС дошкольного образования</vt:lpstr>
      <vt:lpstr>Слайд 2</vt:lpstr>
      <vt:lpstr>Музейная педагогика в образовательном процессе детского сада</vt:lpstr>
      <vt:lpstr>Музейная педагогика в образовательном процессе детского сада</vt:lpstr>
      <vt:lpstr>Русская изба</vt:lpstr>
      <vt:lpstr>Красный угол</vt:lpstr>
      <vt:lpstr>Атрибуты избы</vt:lpstr>
      <vt:lpstr>Музыкальные инструменты</vt:lpstr>
      <vt:lpstr>Старинный сундук</vt:lpstr>
      <vt:lpstr>Глиняная посуда</vt:lpstr>
      <vt:lpstr>Слайд 11</vt:lpstr>
      <vt:lpstr>Лапоточки </vt:lpstr>
      <vt:lpstr>Чугунный утюг</vt:lpstr>
      <vt:lpstr>Чугунки</vt:lpstr>
      <vt:lpstr>«ЯКУТСКОЕ ПОДВОРЬЕ»</vt:lpstr>
      <vt:lpstr>Якутская посуда</vt:lpstr>
      <vt:lpstr>Женские украшения из бересты</vt:lpstr>
      <vt:lpstr>Рыболовные снасти, талкы-кожемяка</vt:lpstr>
      <vt:lpstr>«КЛАДОВАЯ ЛЕСА»</vt:lpstr>
      <vt:lpstr>Коллекция веток, шишек.</vt:lpstr>
      <vt:lpstr>Ароматные мешочки</vt:lpstr>
      <vt:lpstr>«ЗЕЛЕНАЯ АПТЕКА»</vt:lpstr>
      <vt:lpstr>Фито - бар</vt:lpstr>
      <vt:lpstr>Мини-музей  «История Магана»</vt:lpstr>
      <vt:lpstr>Экспозиция «Ветераны авиации»</vt:lpstr>
      <vt:lpstr>Слайд 26</vt:lpstr>
      <vt:lpstr>Социально-коммуникативное развитие; </vt:lpstr>
      <vt:lpstr>Познавательное развитие</vt:lpstr>
      <vt:lpstr>Развитие речи </vt:lpstr>
      <vt:lpstr>Художественно-эстетическое развитие</vt:lpstr>
      <vt:lpstr>Физическое развитие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 вДОУ в контексте ФГОС дошкольного образования</dc:title>
  <dc:creator>1</dc:creator>
  <cp:lastModifiedBy>Николай</cp:lastModifiedBy>
  <cp:revision>16</cp:revision>
  <dcterms:created xsi:type="dcterms:W3CDTF">2017-01-03T00:41:40Z</dcterms:created>
  <dcterms:modified xsi:type="dcterms:W3CDTF">2017-01-03T13:38:05Z</dcterms:modified>
</cp:coreProperties>
</file>