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60" r:id="rId7"/>
    <p:sldId id="261" r:id="rId8"/>
    <p:sldId id="262" r:id="rId9"/>
    <p:sldId id="264" r:id="rId10"/>
    <p:sldId id="270" r:id="rId11"/>
    <p:sldId id="271" r:id="rId12"/>
    <p:sldId id="275" r:id="rId13"/>
    <p:sldId id="277" r:id="rId14"/>
    <p:sldId id="276" r:id="rId15"/>
    <p:sldId id="269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656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65" r="9865"/>
          <a:stretch/>
        </p:blipFill>
        <p:spPr bwMode="auto">
          <a:xfrm>
            <a:off x="-213892" y="0"/>
            <a:ext cx="978655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052736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Доклад: Информационно-коммуникационные технологии (ИКТ) в деятельности педагога дошкольной образовательной организации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908" y="544522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Климова Е.Н.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76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620652630_26-phonoteka_org-p-foni-dlya-detskikh-prezentatsii-professii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131" y="362715"/>
            <a:ext cx="38841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2.Занятие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компьютерной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поддержкой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Глядя в экра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9" y="701269"/>
            <a:ext cx="3810436" cy="2140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88271" y="69648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Чаще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всего такие занятия проводятся с использованием игровых обучающих программ.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таком занятии используется несколько компьютеров, за которыми работают несколько воспитанников одновременно.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Использование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электронного учебника (а игровая обучающая игра для детей это и есть электронный учебник) – это метод программируемого обучения, основоположником которого является Скиннер.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539" y="2841740"/>
            <a:ext cx="84317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Работая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электронным учебником, ребенок самостоятельно изучает материал, выполняет необходимые задания и после этого проходит проверку компетентности по данной теме.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Возможности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компьютера позволяют увеличить объем предлагаемого для ознакомления материала. Яркий светящийся экран привлекает внимание, дает возможность переключить у детей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аудиовосприятие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визуальное, анимационные герои вызывают интерес, в результате снимается напряжение. Но на сегодня, к сожалению, в существует недостаточное количество хороших компьютерных программ, которые предназначены для детей данного возраста.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Специалисты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выделяют ряд требований, которым должны удовлетворять развивающие программы для детей: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исследовательский характер,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легкость для самостоятельных занятий ребенка,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развитие широкого спектра навыков и представлений,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высокий технический уровень,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возрастное соответствие,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занимательность.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0617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620652630_26-phonoteka_org-p-foni-dlya-detskikh-prezentatsii-professii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5562" y="836712"/>
            <a:ext cx="28150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3. Диагностическое занятие.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79928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Для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проведения таких занятий требуются специальные программы, что встречается мало, или вообще не существует по некоторым общеобразовательным программам. Но разработка таких компьютерных программ – это дело времени. С помощью средств прикладных программ можно разработать тестовые задания и использовать их для диагностики.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процессе проведения традиционных диагностических занятий педагогу необходимо фиксировать уровень решения задачи каждым ребенком по определенным показателям. Использование специальным компьютерных программ позволит не только облегчить труд педагога и уменьшить временные затраты (использовать несколько компьютеров одновременно), но и позволит сохранять результаты диагностики, рассматривая их в динамике.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Таким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образом, в отличие от обычных технических средств обучения информационно-коммуникационные технологии позволяют не только насытить ребенка большим количеством готовых, строго отобранных, соответствующим образом организованных знаний, но и развивать интеллектуальные, творческие способности, и что очень актуально в раннем детстве - умение самостоятельно приобретать новые знания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17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620652630_26-phonoteka_org-p-foni-dlya-detskikh-prezentatsii-professii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82089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Внедрение информационных технологий имеют 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преимущества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перед традиционными средствами обучения: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ИКТ даёт возможность расширения использования электронных средств обучения, так как они передают информацию быстрее;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Движения, звук, мультипликация надолго привлекает внимание детей и способствует повышению у них интереса к изучаемому материалу. Высокая динамика занятия способствует эффективному усвоению материала, развитию памяти, воображения, творчества детей;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Обеспечивает наглядность, которая способствует восприятию и лучшему запоминанию материала, что очень важно, учитывая наглядно-образное мышление детей дошкольного возраста. При этом включаются три вида памяти: зрительная, слуховая, моторная;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Слайд-шоу и видеофрагменты позволяет показать те моменты из окружающего мира, наблюдение которых вызывает затруднения: например, рост цветка, вращение планет вокруг Солнца, движение волн, вот идёт дождь;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Также можно смоделировать такие жизненные ситуации, которые нельзя или сложно показать и увидеть в повседневной жизни (например, воспроизведение звуков природы; работу транспорта и т.д.);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6. Использование информационных технологий побуждает детей к поисковой исследовательской деятельности, включая и поиск в сети Интернет самостоятельно или вместе с родителями; 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7. ИКТ – это дополнительные возможности работы с детьми, имеющими ограниченные возможности.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всех неизменных плюсах использования ИКТ в дошкольном образовании возникают и следующие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105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620652630_26-phonoteka_org-p-foni-dlya-detskikh-prezentatsii-professii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74345"/>
            <a:ext cx="81369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 Материальная база ДОУ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 уже отмечалось выше для организации занятий необходимо иметь минимальный комплект оборудования: ПК, проектор, колонки, экран или мобильный класс. Далеко не все детские сады на сегодняшний день могут позволить себе создание таких классов.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 Защита здоровья ребенка.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Признавая, что компьютер – новое мощное средство для развития детей, необходимо помнить заповедь «НЕ НАВРЕДИ!». Использование ИКТ в дошкольных учреждениях требует тщательной организации как самих занятий, так и всего режима в целом в соответствии с возрастом детей и требованиями Санитарных правил.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 Недостаточная ИКТ – компетентность педагога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Педагог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 только должен в совершенстве знать содержание всех компьютерных программ, их операционную характеристику, интерфейс пользователя каждой программы (специфику технических правил действия с каждой из них), но и разбираться в технических характеристиках оборудования, уметь работать в основных прикладных программах, мультимедийных программах и сети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Если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коллективу ДОУ удастся решить эти проблемы, то ИКТ-технологии станут большим помощником.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Использование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информационных технологий поможет педагогу повысить мотивацию обучения детей и приведет к целому ряду положительных следствий: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обогащение детей знаниями в их образно-понятийной целостности и эмоциональной окрашенности;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облегчение процесса усвоения материала дошкольниками;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возбуждение живого интереса к предмету познания;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расширение общего кругозора детей;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возрастание уровня использования наглядности на занятии;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производительности труда педагога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105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620652630_26-phonoteka_org-p-foni-dlya-detskikh-prezentatsii-professii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2089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Информатизация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образования открывает педагогам новые возможности для широкого внедрения в педагогическую практику новых методических разработок, направленных на интенсификацию и реализацию инновационных идей воспитательного, образовательного и коррекционного процессов.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В последнее время информационно-коммуникационные технологии (ИКТ) – хороший помощник педагогам в организации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-образовательной и коррекционной работы.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отличие от обычных технических средств обучения информационно-коммуникационные технологии позволяют не только насытить ребенка большим количеством готовых, строго отобранных, соответствующим образом организованных знаний, но и развивать интеллектуальные, творческие способности, и что очень актуально в дошкольном детстве – умение самостоятельно приобретать новые знания.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Использование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информационных технологий в образовании дает возможность существенно обогатить, качественно обновить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-образовательный процесс в ДОУ и повысить его эффективность.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Использование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компьютерных технологий в деятельности воспитателя позволяет внедрять инновационные процессы в дошкольное образование.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Информационные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технологии значительно расширяют возможности воспитателей и специалистов в сфере обучения детей дошкольного возраста. Использование ИКТ в ДОУ вполне оправдывает и приносит большую пользу в развитии всех сфер личности дошкольника, взаимодействии с родителями воспитанников, организации деятельности воспитателя, значительно способствует повышению качества образовательного процесса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105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620652630_26-phonoteka_org-p-foni-dlya-detskikh-prezentatsii-professii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выявляю следующие преимущества использования ИКТ в дошкольном образовании: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Инновационные технологии вовлекают воспитанников в учебный процесс, способствуя наиболее широкому раскрытию их способностей, активизации умственной деятельности, а также раскрытию их творческого потенциала.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ИКТ дают возможность воспитанникам наглядно представить результат своих действий, выявить достижения в процессе работы, зафиксировать моменты, на которых были допущены ошибки, для их  исправления.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Наличие современных информационно-технических средств и навыков работы с ними позволяет педагогу намного эффективнее выполнять поставленные задачи.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Использование ИКТ значительно повысило культуру труда педагога; способствовало  изменению имиджа как педагогов, так и ДОУ  в целом; повысило качество проводимых организационно-методических мероприятий, а также качество предоставляемых сопроводительных материалов; мотивировало и стимулировало познавательную и творческую активность педагогов и детей; расширило возможности для самореализации.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Таким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образом, использование ИКТ в работе с детьми открывает новые дидактические возможности, связанные с визуализацией материала, его «оживлением», возможностью представить наглядно те явления и процессы, которые невозможно продемонстрировать иными способами. Повышается и собственно качество наглядности, и ее содержательное наполнение. В частности, прекрасные возможности создает систематизация и структурирование учебного материала. Появляется возможность для концентрации больших объемов демонстрационного материала из разных источников, представленных в разных формах, оптимально выбранных и скомпонованных педагогом в зависимости от потребностей детей и особенностей программы.</a:t>
            </a:r>
          </a:p>
        </p:txBody>
      </p:sp>
    </p:spTree>
    <p:extLst>
      <p:ext uri="{BB962C8B-B14F-4D97-AF65-F5344CB8AC3E}">
        <p14:creationId xmlns="" xmlns:p14="http://schemas.microsoft.com/office/powerpoint/2010/main" val="30617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a\Pictures\11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Desktop\1620652630_26-phonoteka_org-p-foni-dlya-detskikh-prezentatsii-professii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98855"/>
            <a:ext cx="84249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Информационно-коммуникационные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технологии (ИКТ) в настоящий момент являются неотъемлемой частью современного дошкольного образования. Информатизация системы образования предъявляет новые требования к педагогу и его профессиональной компетентности. Мы видим, какие значительные перемены происходят сейчас в системе дошкольного образования. И во многом это связано с обновлением научной, методической и материальной базы обучения и воспитания. Одним из важных условий обновления является использование новых информационных технологий. На сегодняшний день воспитателю доступен довольно обширный выбор ИКТ в своей практике.</a:t>
            </a:r>
          </a:p>
        </p:txBody>
      </p:sp>
      <p:pic>
        <p:nvPicPr>
          <p:cNvPr id="2052" name="Picture 4" descr="C:\Users\1\Desktop\ik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91" b="5029"/>
          <a:stretch/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036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620652630_26-phonoteka_org-p-foni-dlya-detskikh-prezentatsii-professii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1\Desktop\slide-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503"/>
          <a:stretch/>
        </p:blipFill>
        <p:spPr bwMode="auto">
          <a:xfrm>
            <a:off x="642910" y="571480"/>
            <a:ext cx="7776864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77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slide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" y="0"/>
            <a:ext cx="914346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154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1620652630_26-phonoteka_org-p-foni-dlya-detskikh-prezentatsii-professii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260648"/>
            <a:ext cx="87849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Использование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ИКТ является одним из приоритетов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Одним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инновационных направлений являются компьютерные и мультимедийные технологии. Применение информационно-коммуникационных технологий в дошкольном образовании становится все более актуальным, так как позволяет средствами мультимедиа, в наиболее доступной и привлекательной, игровой форме развить логическое мышление детей, усилить творческую составляющую учебного процесса.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Информатизация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образования в России – один из важнейших механизмов, затрагивающих все основные направления модернизации образовательной системы. Ее основная задача – эффективное использование следующих важнейших преимуществ информационно – коммуникационных технологий: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Возможность организации процесса познания, поддерживающего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подход к учебному процессу;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Индивидуализация учебного процесса при сохранении его целостности;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Создание эффективной системы управления информационно – методическим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обеспечением образования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Ключевыми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направлениями процесса информатизации ДОУ являются: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 Организационное: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Модернизация методической службы;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Совершенствование материально – технической базы;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Создание определенной информационной среды.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 Педагогическое: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Повышение ИКТ – компетентности педагогов ДОУ;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Внедрение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ИКТ в образовательное пространство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соответствии с законом «Об образовании в Российской Федерации» дошкольное образование является одним из уровней общего образования. Поэтому информатизация детского сада стала необходимой реальностью современного общества. Использование ИКТ дает возможность обогатить, качественно обновить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–образовательный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процесс в ДОУ и повысить его эффективность.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257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1620652630_26-phonoteka_org-p-foni-dlya-detskikh-prezentatsii-professii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104ed9b7e09f1355f1d939284258e38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65" y="116632"/>
            <a:ext cx="8790867" cy="5544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2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1620652630_26-phonoteka_org-p-foni-dlya-detskikh-prezentatsii-professii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1540" y="764704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Ведение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документации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процессе образовательной деятельности педагог составляет и оформляет календарные и перспективные планы, готовит материал для оформления родительского уголка, проводит диагностику и оформляет результаты, как в печатном, так и в электронном виде. Диагностику необходимо рассматривать не как разовое проведение необходимых исследований, но и ведение индивидуального дневника ребенка, в котором записываются различные данные о ребенке, результаты тестов, выстраиваются графики и в целом отслеживается динамика развития ребенка. Конечно, это можно делать и без использования компьютерной техники, но качество оформления и временные затраты несопоставимы.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Важным аспектом использования ИКТ является подготовка педагога к аттестации. Здесь можно рассматривать как оформление документации, так и подготовку электронного портфолио.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Методическая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работа, повышение квалификации педагога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информационном обществе сетевые электронные ресурсы – это наиболее удобный, быстрый и современный способ распространения новых методических идей и дидактических пособий, доступный методистам и педагогам независимо от места их проживания. Информационно – методическая поддержка в виде электронных ресурсов может быть использована во время подготовки педагога к занятиям, для изучения новых методик, при подборе наглядных пособий к занятию.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Сетевые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сообщества педагогов позволяют не только находить и использовать необходимые методические разработки, но и размещать свои материалы, делиться педагогическим опытом по подготовке и проведению мероприятий, по использованию различных методик, технологий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54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1620652630_26-phonoteka_org-p-foni-dlya-detskikh-prezentatsii-professii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Современное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образовательное пространство требует от педагога особой гибкости при подготовке и проведении педагогических мероприятий. Педагогу необходимо регулярное повышение своей квалификации.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Возможность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осуществления современных запросов педагога также возможно с помощью дистанционных технологий. Дистанционные курсы повышения квалификации позволяют выбрать интересующее педагога направление и обучаться без отрыва от основной образовательной деятельности.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Важным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аспектом работы педагога является и участие в различных педагогических проектах, дистанционных конкурсах, викторинах, олимпиадах, что повышает уровень самооценки, как педагога, так и воспитанников. Очное участие в таких мероприятиях часто невозможно из-за удаленности региона, финансовых затрат и других причин. А дистанционное участие доступно всем.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Важно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использование ИКТ технологий и для ведения документации и для более эффективного ведения методической работы и для повышения уровня квалификации педагога, но основным в работе педагога ДОУ является ведение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образовательного процесса.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– образовательный процесс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образовательнй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процесс включает в себя: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организацию непосредственной образовательной деятельности воспитанника,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организацию совместной развивающей деятельности педагога и детей,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реализацию проектов,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создание развивающей среды (игр, пособий, дидактических материалов)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детей дошкольного возраста преобладает наглядно – образное мышление. Главным принципом при организации деятельности детей этого возраста является принцип наглядности. Использование разнообразного иллюстративного материала, как статичного, так и динамического позволяет педагогам ДОУ быстрее достичь намеченной цели во время непосредственной образовательной деятельности и совместной деятельности с детьми. Использование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ресурсов позволяет сделать образовательный процесс информационно емким, зрелищным и комфортным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32082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620652630_26-phonoteka_org-p-foni-dlya-detskikh-prezentatsii-professii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8866" y="154075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занятий с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ИКТ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1_5ba8ebd463b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9" y="1354404"/>
            <a:ext cx="2741994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5016" y="523407"/>
            <a:ext cx="2740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1.Занятие с мультимедийной поддержкой.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65522" y="523990"/>
            <a:ext cx="58284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таком занятии используется только один компьютер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ноутбук)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качестве «электронной доски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мультимедийный проектор, колонки, экран.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этапе подготовки анализируются электронные и информационные ресурсы, отбирается необходимый материал для занятия. Иногда бывает очень сложно подобрать необходимые материалы для объяснения темы занятия, поэтому создаются презентационные материалы с помощью программы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или других мультимедийных программ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Использование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мультимедийной презентаций позволяет сделать занятие эмоционально окрашенными, интересными, являются прекрасным наглядным пособием и демонстрационным материалом, что способствует хорошей результативности занятия.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Подача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материала в виде мультимедийной презентации сокращает время обучения, высвобождает ресурсы здоровья детей.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Основа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любой современной презентации – облегчение процесса зрительного восприятия и запоминания информации с помощью ярких образов. Формы и место использование презентации на занятии зависят от содержания этого занятия и цели, которую ставит педагог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849" y="4450748"/>
            <a:ext cx="85811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Использование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мультимедийных презентаций позволяют сделать занятия эмоционально окрашенными, привлекательными вызывают у ребенка живой интерес, являются прекрасным наглядным пособием и демонстрационным материалом, что способствует хорошей результативности занятия.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Например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использование презентаций на занятиях по математике, музыке, ознакомлении с окружающем миром обеспечивает активность детей при рассматривании, обследовании и зрительном выделении ими признаков и свойств предметов, формируются способы зрительного восприятии, обследования, выделения в предметном мире качественных, количественных и пространственно – временных признаков и свойств, развиваются зрительное внимание и зрительная память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48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1181</Words>
  <Application>Microsoft Office PowerPoint</Application>
  <PresentationFormat>Экран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Lena</cp:lastModifiedBy>
  <cp:revision>52</cp:revision>
  <dcterms:created xsi:type="dcterms:W3CDTF">2022-08-06T13:56:19Z</dcterms:created>
  <dcterms:modified xsi:type="dcterms:W3CDTF">2022-12-04T09:57:22Z</dcterms:modified>
</cp:coreProperties>
</file>