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61" r:id="rId4"/>
    <p:sldId id="262" r:id="rId5"/>
    <p:sldId id="263" r:id="rId6"/>
    <p:sldId id="257" r:id="rId7"/>
    <p:sldId id="258" r:id="rId8"/>
    <p:sldId id="264" r:id="rId9"/>
    <p:sldId id="265" r:id="rId10"/>
    <p:sldId id="266" r:id="rId11"/>
    <p:sldId id="25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355A45-22C4-4399-B3BD-B9E1EBB3F88F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4724C-85D8-4EA1-BC34-6BF1578A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9126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214290"/>
            <a:ext cx="8643998" cy="64964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2214554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Автор проекта: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 ГЛАЗУНОВА  АЛЕНА  ВИКТОРОВНА</a:t>
            </a:r>
            <a:endParaRPr lang="ru-RU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6000768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3 декабря 2016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г.Гуково Ростовская область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14290"/>
            <a:ext cx="90011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ПРОЕКТНАЯ  РАБОТА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«ПАМЯТЬ – НАША  СОВЕСТЬ»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3357562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Воспитатель высшей квалификационной категории</a:t>
            </a:r>
          </a:p>
          <a:p>
            <a:r>
              <a:rPr lang="ru-RU" b="1" dirty="0" smtClean="0"/>
              <a:t>ГКОУ РО «</a:t>
            </a:r>
            <a:r>
              <a:rPr lang="ru-RU" b="1" dirty="0" err="1" smtClean="0"/>
              <a:t>Гуковская</a:t>
            </a:r>
            <a:r>
              <a:rPr lang="ru-RU" b="1" dirty="0" smtClean="0"/>
              <a:t> специальная школа-интернат №11»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b3f3261ac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Рисунок 6" descr="DSC0679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79875" y="285728"/>
            <a:ext cx="3235200" cy="4529953"/>
          </a:xfrm>
          <a:prstGeom prst="rect">
            <a:avLst/>
          </a:prstGeom>
        </p:spPr>
      </p:pic>
      <p:pic>
        <p:nvPicPr>
          <p:cNvPr id="8" name="Рисунок 7" descr="DSC068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86512" y="1500174"/>
            <a:ext cx="2544368" cy="4643446"/>
          </a:xfrm>
          <a:prstGeom prst="rect">
            <a:avLst/>
          </a:prstGeom>
        </p:spPr>
      </p:pic>
      <p:pic>
        <p:nvPicPr>
          <p:cNvPr id="9" name="Рисунок 8" descr="DSC068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5720" y="1428736"/>
            <a:ext cx="2514617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9126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42852"/>
            <a:ext cx="8643998" cy="6496414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85918" y="0"/>
            <a:ext cx="5114285" cy="612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Тот самый длинный день в году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 его безоблачной погодой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Нам выдал общую беду -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 всех. На все четыре года.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Она такой вдавила след,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стольких наземь положила,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Что двадцать лет, и тридцать лет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Живым не верится, что живы.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к мертвым, выправив билет,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Все едет кто-нибудь из близких.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время добавляет в списки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Еще кого-то, кого-то нет.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ставит, ставит обелиски.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К. Симонов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9126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42852"/>
            <a:ext cx="8643998" cy="64964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0100" y="714356"/>
            <a:ext cx="72152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ВЫРАЖАЮ БЛАГОДАРНОСТЬ</a:t>
            </a:r>
          </a:p>
          <a:p>
            <a:pPr algn="ctr"/>
            <a:r>
              <a:rPr lang="ru-RU" sz="4000" b="1" dirty="0" smtClean="0"/>
              <a:t>СОТРУДНИКАМ </a:t>
            </a:r>
          </a:p>
          <a:p>
            <a:pPr algn="ctr"/>
            <a:r>
              <a:rPr lang="ru-RU" sz="4000" b="1" dirty="0" smtClean="0"/>
              <a:t>«ГУКОВСКОГО МУЗЕЯ </a:t>
            </a:r>
          </a:p>
          <a:p>
            <a:pPr algn="ctr"/>
            <a:r>
              <a:rPr lang="ru-RU" sz="4000" b="1" dirty="0" smtClean="0"/>
              <a:t>ШАХТЁРСКОГО ТРУДА</a:t>
            </a:r>
          </a:p>
          <a:p>
            <a:pPr algn="ctr"/>
            <a:r>
              <a:rPr lang="ru-RU" sz="4000" b="1" dirty="0" smtClean="0"/>
              <a:t> ИМЕНИ Л.И.МИКУЛИНА»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ЗА ПРЕДОСТАВЛЕННЫЕ МАТЕРИАЛЫ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9126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42852"/>
            <a:ext cx="8643998" cy="64964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4" y="571480"/>
            <a:ext cx="69294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Я НЕ НАПРАСНО БЕСПОКОЮСЬ,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ЧТОБ НЕ ЗАБЫЛАСЬ ТА ВОЙНА: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ВЕДЬ ЭТА ПАМЯТЬ – НАША  СОВЕСТЬ,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ОНА КАК  СИЛА  НАМ НУЖНА.</a:t>
            </a: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ВОЙНА ЗАКОНЧИЛАСЬ ПОБЕДОЙ,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УМОЛК  ДАВНО  СНАРЯДОВ  ВОЙ.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ЗАЧЕМ ЖЕ, ПАМЯТЬ,  КАК ПО СЛЕДУ,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ИДЁШЬ НОЧАМИ ЗА ВОЙНОЙ?...</a:t>
            </a:r>
          </a:p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Ю. ВОРОНОВ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y-dlya-prezentacii-po-istorii-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24" y="0"/>
            <a:ext cx="910815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428604"/>
            <a:ext cx="814393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Тема проекта: </a:t>
            </a:r>
          </a:p>
          <a:p>
            <a:endParaRPr lang="ru-RU" sz="2400" b="1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Тип проекта: </a:t>
            </a:r>
            <a:r>
              <a:rPr lang="ru-RU" sz="2400" dirty="0" smtClean="0">
                <a:latin typeface="+mj-lt"/>
              </a:rPr>
              <a:t>индивидуальный краткосрочный.</a:t>
            </a:r>
          </a:p>
          <a:p>
            <a:endParaRPr lang="ru-RU" sz="2400" b="1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Время реализации проекта: </a:t>
            </a:r>
            <a:r>
              <a:rPr lang="ru-RU" sz="2400" dirty="0" smtClean="0">
                <a:latin typeface="+mj-lt"/>
              </a:rPr>
              <a:t>ноябрь – декабрь 2016 г.</a:t>
            </a:r>
          </a:p>
          <a:p>
            <a:endParaRPr lang="ru-RU" sz="2400" b="1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Действие </a:t>
            </a:r>
            <a:r>
              <a:rPr lang="ru-RU" sz="2400" b="1" dirty="0">
                <a:latin typeface="+mj-lt"/>
              </a:rPr>
              <a:t>проекта: </a:t>
            </a:r>
            <a:r>
              <a:rPr lang="ru-RU" sz="2400" dirty="0">
                <a:latin typeface="+mj-lt"/>
              </a:rPr>
              <a:t>проект обеспечивает адресный охват целевой аудитории (обучающиеся воспитанники  5-11 классов). Достигается воспитательный, просветительский, идеологический эффект. </a:t>
            </a:r>
          </a:p>
          <a:p>
            <a:endParaRPr lang="ru-RU" sz="2400" b="1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Материальное </a:t>
            </a:r>
            <a:r>
              <a:rPr lang="ru-RU" sz="2400" b="1" dirty="0">
                <a:latin typeface="+mj-lt"/>
              </a:rPr>
              <a:t>обеспечение:</a:t>
            </a:r>
            <a:r>
              <a:rPr lang="ru-RU" sz="2400" dirty="0">
                <a:latin typeface="+mj-lt"/>
              </a:rPr>
              <a:t>  </a:t>
            </a:r>
            <a:r>
              <a:rPr lang="ru-RU" sz="2400" dirty="0" err="1">
                <a:latin typeface="+mj-lt"/>
              </a:rPr>
              <a:t>Интернет-источники</a:t>
            </a:r>
            <a:r>
              <a:rPr lang="ru-RU" sz="2400" dirty="0">
                <a:latin typeface="+mj-lt"/>
              </a:rPr>
              <a:t>, библиотечный фонд, </a:t>
            </a:r>
            <a:r>
              <a:rPr lang="ru-RU" sz="2400" dirty="0" err="1">
                <a:latin typeface="+mj-lt"/>
              </a:rPr>
              <a:t>Гуковский</a:t>
            </a:r>
            <a:r>
              <a:rPr lang="ru-RU" sz="2400" dirty="0">
                <a:latin typeface="+mj-lt"/>
              </a:rPr>
              <a:t> городской музей Шахтерского труда имени Микулина.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571480"/>
            <a:ext cx="60171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«ПАМЯТЬ  -  НАША  СОВЕСТЬ»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y-dlya-prezentacii-po-istorii-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24" y="0"/>
            <a:ext cx="910815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428604"/>
            <a:ext cx="8143932" cy="6247864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ru-RU" b="1" dirty="0" smtClean="0">
              <a:latin typeface="+mj-lt"/>
            </a:endParaRPr>
          </a:p>
          <a:p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Образовательные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Пробуждать интерес у обучающихся  к изучению истории страны.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Расширить знания воспитанников о событиях Великой Отечественной войны</a:t>
            </a:r>
          </a:p>
          <a:p>
            <a:endParaRPr lang="ru-RU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Воспитательные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Воспитывать уважение к подвигам героев Великой Отечественной войны, признательность за их жертвы во имя мира на нашей Земле.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Воспитание чувства гордости за свое Отечество, свой народ и свою семью;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Формирование  чувства верности Родине, ответственности за судьбу страны,  приобщение к историческим, культурным и нравственным ценностям, традициям своего народа; 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Формирование взглядов, убеждений, ценностных ориентаций, мотивации поведения через увлекательные для обучающихся формы деятельности;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Формировать чёткое представление о той страшной опасности, которую несут фашизм, война, преступления против человеческой жизни.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Учить детей ценить мир и осознавать свою роль в сохранении мира на Земле.</a:t>
            </a:r>
          </a:p>
          <a:p>
            <a:endParaRPr lang="ru-RU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Развивающие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Расширять область знаний, обогащать словарный запас обучающ</a:t>
            </a: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ихся.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Развивать интерес к изучению истории.</a:t>
            </a:r>
          </a:p>
          <a:p>
            <a:endParaRPr lang="ru-RU" b="1" dirty="0" smtClean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14290"/>
            <a:ext cx="34719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  ПРОЕКТА: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y-dlya-prezentacii-po-istorii-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24" y="0"/>
            <a:ext cx="910815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428604"/>
            <a:ext cx="8143932" cy="6247864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ru-RU" b="1" dirty="0" smtClean="0">
              <a:latin typeface="+mj-lt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/>
              <a:t>Воспитание чувства гордости за свою Родину, целенаправленное воздействие на воспитанников  в познании исторического прошлого всей страны и города Гуково в частности.</a:t>
            </a:r>
          </a:p>
          <a:p>
            <a:r>
              <a:rPr lang="ru-RU" b="1" dirty="0"/>
              <a:t>Привлечь воспитанников к участию в мероприятиях патриотического направления, вызвать желание помогать оставшимся в живых ветеранам;</a:t>
            </a:r>
          </a:p>
          <a:p>
            <a:r>
              <a:rPr lang="ru-RU" b="1" dirty="0"/>
              <a:t>Ухаживать за памятниками и обелисками </a:t>
            </a:r>
            <a:r>
              <a:rPr lang="ru-RU" b="1" dirty="0" err="1"/>
              <a:t>невернувшимся</a:t>
            </a:r>
            <a:r>
              <a:rPr lang="ru-RU" b="1" dirty="0"/>
              <a:t> бойцам Красной армии</a:t>
            </a:r>
          </a:p>
          <a:p>
            <a:endParaRPr lang="ru-RU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ru-RU" b="1" dirty="0" smtClean="0"/>
              <a:t>Приобретение </a:t>
            </a:r>
            <a:r>
              <a:rPr lang="ru-RU" b="1" dirty="0"/>
              <a:t>воспитанниками новых знаний о героях-земляках,</a:t>
            </a:r>
          </a:p>
          <a:p>
            <a:r>
              <a:rPr lang="ru-RU" b="1" dirty="0"/>
              <a:t>рост чувства патриотизма, гордости за славное прошлое;</a:t>
            </a:r>
          </a:p>
          <a:p>
            <a:r>
              <a:rPr lang="ru-RU" b="1" dirty="0"/>
              <a:t>усвоение алгоритма создания проекта: постановка цели, поиск различных средств достижения цели, анализ полученных результатов.</a:t>
            </a:r>
            <a:endParaRPr lang="ru-RU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ru-RU" b="1" dirty="0" smtClean="0"/>
              <a:t>Презентация </a:t>
            </a:r>
            <a:r>
              <a:rPr lang="ru-RU" b="1" dirty="0"/>
              <a:t>«Память – наша совесть»;</a:t>
            </a:r>
          </a:p>
          <a:p>
            <a:r>
              <a:rPr lang="ru-RU" b="1" dirty="0"/>
              <a:t>исторический, краеведческий материал для уроков и внеклассных мероприятий;</a:t>
            </a:r>
          </a:p>
          <a:p>
            <a:r>
              <a:rPr lang="ru-RU" b="1" dirty="0"/>
              <a:t>тематический стенд о периоде Великой Отечественной </a:t>
            </a:r>
            <a:r>
              <a:rPr lang="ru-RU" b="1" dirty="0" smtClean="0"/>
              <a:t>войны </a:t>
            </a:r>
            <a:r>
              <a:rPr lang="ru-RU" b="1" dirty="0" smtClean="0">
                <a:solidFill>
                  <a:schemeClr val="bg2"/>
                </a:solidFill>
              </a:rPr>
              <a:t>в истории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России.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00042"/>
            <a:ext cx="58366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Практическая  значимость  проекта: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000372"/>
            <a:ext cx="45534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Прогнозируемый  результат: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643446"/>
            <a:ext cx="30716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Продукты проекта: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9126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42852"/>
            <a:ext cx="8643998" cy="64964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2976" y="285728"/>
            <a:ext cx="7226594" cy="6124754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Этапы работы над проектом:</a:t>
            </a:r>
          </a:p>
          <a:p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этап: подготовительный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/>
              <a:t>Подготовка к проекту, </a:t>
            </a:r>
          </a:p>
          <a:p>
            <a:r>
              <a:rPr lang="ru-RU" sz="2400" b="1" dirty="0" smtClean="0"/>
              <a:t>определение плана работы над проектом,</a:t>
            </a:r>
          </a:p>
          <a:p>
            <a:r>
              <a:rPr lang="ru-RU" sz="2400" b="1" dirty="0" smtClean="0"/>
              <a:t>источников получения информации</a:t>
            </a:r>
          </a:p>
          <a:p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II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этап: продуктивный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/>
              <a:t>Беседы, экскурсии, сбор информации,</a:t>
            </a:r>
          </a:p>
          <a:p>
            <a:r>
              <a:rPr lang="ru-RU" sz="2400" b="1" dirty="0" smtClean="0"/>
              <a:t>выполнение проекта, презентация проекта, </a:t>
            </a:r>
          </a:p>
          <a:p>
            <a:r>
              <a:rPr lang="ru-RU" sz="2400" b="1" dirty="0" smtClean="0"/>
              <a:t>изготовление тематического стенда</a:t>
            </a:r>
            <a:endParaRPr lang="en-US" sz="2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III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этап: итоговый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/>
              <a:t>Представление работы,</a:t>
            </a:r>
          </a:p>
          <a:p>
            <a:r>
              <a:rPr lang="ru-RU" sz="2400" b="1" dirty="0" smtClean="0"/>
              <a:t>подведение итогов проектной работы</a:t>
            </a:r>
          </a:p>
          <a:p>
            <a:endParaRPr lang="en-US" sz="4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b3f3261ac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928794" y="214290"/>
            <a:ext cx="570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Сбор информации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DSC0665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25626" y="1214422"/>
            <a:ext cx="3589760" cy="4786346"/>
          </a:xfrm>
          <a:prstGeom prst="rect">
            <a:avLst/>
          </a:prstGeom>
        </p:spPr>
      </p:pic>
      <p:pic>
        <p:nvPicPr>
          <p:cNvPr id="7" name="Рисунок 6" descr="DSC0668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910" y="1214422"/>
            <a:ext cx="3589742" cy="4786322"/>
          </a:xfrm>
          <a:prstGeom prst="rect">
            <a:avLst/>
          </a:prstGeom>
        </p:spPr>
      </p:pic>
      <p:pic>
        <p:nvPicPr>
          <p:cNvPr id="8" name="Рисунок 7" descr="Tabl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71736" y="4929198"/>
            <a:ext cx="2428892" cy="1714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b3f3261ac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500166" y="0"/>
            <a:ext cx="6530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над проектом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 descr="20161113_1024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14612" y="1857364"/>
            <a:ext cx="2767019" cy="4795935"/>
          </a:xfrm>
          <a:prstGeom prst="rect">
            <a:avLst/>
          </a:prstGeom>
        </p:spPr>
      </p:pic>
      <p:pic>
        <p:nvPicPr>
          <p:cNvPr id="7" name="Рисунок 6" descr="20161113_1018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158" y="1071546"/>
            <a:ext cx="2514753" cy="4286256"/>
          </a:xfrm>
          <a:prstGeom prst="rect">
            <a:avLst/>
          </a:prstGeom>
        </p:spPr>
      </p:pic>
      <p:pic>
        <p:nvPicPr>
          <p:cNvPr id="9" name="Рисунок 8" descr="20161113_13165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572132" y="1071546"/>
            <a:ext cx="3153572" cy="4772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b3f3261ac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DSC0679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428604"/>
            <a:ext cx="8358246" cy="594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279</TotalTime>
  <Words>569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22</cp:revision>
  <dcterms:created xsi:type="dcterms:W3CDTF">2016-12-14T14:28:59Z</dcterms:created>
  <dcterms:modified xsi:type="dcterms:W3CDTF">2017-01-10T13:08:54Z</dcterms:modified>
</cp:coreProperties>
</file>